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B2F"/>
    <a:srgbClr val="2F5597"/>
    <a:srgbClr val="1D927D"/>
    <a:srgbClr val="951AAA"/>
    <a:srgbClr val="6C137B"/>
    <a:srgbClr val="B31FCD"/>
    <a:srgbClr val="D01DA9"/>
    <a:srgbClr val="FC3774"/>
    <a:srgbClr val="FE7A4F"/>
    <a:srgbClr val="FE7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5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144104" y="2219191"/>
            <a:ext cx="2529717" cy="252866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-1626215" y="963088"/>
            <a:ext cx="4911051" cy="5430523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2222140" y="4699548"/>
            <a:ext cx="1322432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Дополнительное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595258" y="5305892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Доступная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400165" y="1831872"/>
            <a:ext cx="5184576" cy="11018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277785" y="3044785"/>
            <a:ext cx="5304490" cy="13190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5747631" y="3072962"/>
            <a:ext cx="26299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Разговоры о важном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Математическая компетентность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Смысловое чтение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Азбука финансовой грамотности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Уроки осторожности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Россия - мои горизонты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Билет в Будущее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zh-CN" sz="9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982139" y="4559975"/>
            <a:ext cx="5184576" cy="9850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6386" y="4536672"/>
            <a:ext cx="2413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Изостудия «Акварелька»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Изостудия «Палитра»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Лего-мастерская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Мастерская «Умелые руки»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Мастерская «Школа мастеров»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Мастерская «Юный дизайнер»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Оркестр «Родничок»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Светофорик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Юнармия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0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Движения первых</a:t>
            </a:r>
            <a:endParaRPr lang="en-US" altLang="zh-CN" sz="10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4182323" y="5808416"/>
            <a:ext cx="4085377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5581545" y="1942656"/>
            <a:ext cx="51039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Центр психолого-педагогической, медицинской и социальной помощи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Психолого-педагогический консилиум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Школьная служба примирения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Родительский клуб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Коррекционно-развивающие занятия с педагогом-психологом, учителем-логопедом, учителем-дефектологом, социальный педагог</a:t>
            </a:r>
          </a:p>
          <a:p>
            <a:endParaRPr lang="ru-RU" altLang="zh-CN" sz="12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6297" y="5887529"/>
            <a:ext cx="431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sym typeface="+mn-lt"/>
              </a:rPr>
              <a:t>Доступная среда</a:t>
            </a:r>
            <a:endParaRPr lang="en-US" altLang="zh-CN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sym typeface="+mn-lt"/>
              </a:rPr>
              <a:t>Двухразовое льготное питание</a:t>
            </a:r>
          </a:p>
        </p:txBody>
      </p:sp>
      <p:grpSp>
        <p:nvGrpSpPr>
          <p:cNvPr id="25" name="组合 22"/>
          <p:cNvGrpSpPr/>
          <p:nvPr/>
        </p:nvGrpSpPr>
        <p:grpSpPr>
          <a:xfrm>
            <a:off x="4398679" y="1806684"/>
            <a:ext cx="1200000" cy="1200000"/>
            <a:chOff x="3431363" y="4049992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9"/>
              </p:custDataLst>
            </p:nvPr>
          </p:nvSpPr>
          <p:spPr>
            <a:xfrm>
              <a:off x="3431363" y="404999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10"/>
              </p:custDataLst>
            </p:nvPr>
          </p:nvSpPr>
          <p:spPr>
            <a:xfrm>
              <a:off x="3544779" y="4181797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4511485" y="3144757"/>
            <a:ext cx="1200000" cy="1200000"/>
            <a:chOff x="4229236" y="3956412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5641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4172175" y="4405147"/>
            <a:ext cx="1200000" cy="12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3547528" y="5580190"/>
            <a:ext cx="1200000" cy="1199999"/>
            <a:chOff x="4229235" y="3968981"/>
            <a:chExt cx="792000" cy="791999"/>
          </a:xfrm>
        </p:grpSpPr>
        <p:sp>
          <p:nvSpPr>
            <p:cNvPr id="42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5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-153756" y="2009663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1199316"/>
              </a:avLst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Комфортная, безопасная, адаптированная среда</a:t>
            </a:r>
          </a:p>
        </p:txBody>
      </p:sp>
      <p:sp>
        <p:nvSpPr>
          <p:cNvPr id="45" name="椭圆 8"/>
          <p:cNvSpPr/>
          <p:nvPr/>
        </p:nvSpPr>
        <p:spPr bwMode="auto">
          <a:xfrm>
            <a:off x="2887828" y="3240286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Внеурочная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7"/>
          <p:cNvSpPr/>
          <p:nvPr/>
        </p:nvSpPr>
        <p:spPr bwMode="auto">
          <a:xfrm>
            <a:off x="2533165" y="1683233"/>
            <a:ext cx="1319399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Психологическая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8"/>
          <p:cNvSpPr/>
          <p:nvPr/>
        </p:nvSpPr>
        <p:spPr bwMode="auto">
          <a:xfrm>
            <a:off x="1076422" y="855424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Специальные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8822" y="61960"/>
            <a:ext cx="99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Инклюзивное образовательное пространство МБОУ «СОШ № 1»</a:t>
            </a:r>
          </a:p>
        </p:txBody>
      </p:sp>
      <p:sp>
        <p:nvSpPr>
          <p:cNvPr id="51" name="圆角矩形 18"/>
          <p:cNvSpPr/>
          <p:nvPr/>
        </p:nvSpPr>
        <p:spPr bwMode="auto">
          <a:xfrm flipH="1">
            <a:off x="4727271" y="754857"/>
            <a:ext cx="5184576" cy="8714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8532" y="846202"/>
            <a:ext cx="4701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algn="just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sym typeface="+mn-lt"/>
              </a:rPr>
              <a:t>Адаптированные основные образовательные программы для обучающихся с З</a:t>
            </a: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ПР, с УО (ИН)</a:t>
            </a:r>
          </a:p>
          <a:p>
            <a:pPr marL="108000" indent="-108000" algn="just">
              <a:buFont typeface="Wingdings" panose="05000000000000000000" pitchFamily="2" charset="2"/>
              <a:buChar char="Ø"/>
            </a:pPr>
            <a:r>
              <a:rPr lang="ru-RU" altLang="zh-CN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sym typeface="+mn-lt"/>
              </a:rPr>
              <a:t>Формы получения образования: в организации (инклюзия, классы для детей с ограниченными возможностями здоровья (задержка психического развития), на дому</a:t>
            </a:r>
          </a:p>
        </p:txBody>
      </p:sp>
      <p:grpSp>
        <p:nvGrpSpPr>
          <p:cNvPr id="55" name="组合 37"/>
          <p:cNvGrpSpPr/>
          <p:nvPr/>
        </p:nvGrpSpPr>
        <p:grpSpPr>
          <a:xfrm>
            <a:off x="3944056" y="534263"/>
            <a:ext cx="1200000" cy="1199999"/>
            <a:chOff x="4229234" y="3968981"/>
            <a:chExt cx="792000" cy="791999"/>
          </a:xfrm>
        </p:grpSpPr>
        <p:sp>
          <p:nvSpPr>
            <p:cNvPr id="57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4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60" name="Google Shape;16029;p73"/>
          <p:cNvGrpSpPr/>
          <p:nvPr/>
        </p:nvGrpSpPr>
        <p:grpSpPr>
          <a:xfrm>
            <a:off x="4864080" y="3509915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61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16794;p75"/>
          <p:cNvGrpSpPr/>
          <p:nvPr/>
        </p:nvGrpSpPr>
        <p:grpSpPr>
          <a:xfrm>
            <a:off x="4577776" y="4827288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83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3789;p70"/>
          <p:cNvGrpSpPr/>
          <p:nvPr/>
        </p:nvGrpSpPr>
        <p:grpSpPr>
          <a:xfrm>
            <a:off x="3906795" y="5952908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86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4827;p72"/>
          <p:cNvGrpSpPr/>
          <p:nvPr/>
        </p:nvGrpSpPr>
        <p:grpSpPr>
          <a:xfrm>
            <a:off x="4786305" y="2194011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96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932;p72"/>
          <p:cNvGrpSpPr/>
          <p:nvPr/>
        </p:nvGrpSpPr>
        <p:grpSpPr>
          <a:xfrm>
            <a:off x="1566359" y="1282716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02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055717" y="3048593"/>
            <a:ext cx="24192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Английский шаг за шагом: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Биология в вопросах и ответах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Химическая лаборатория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Информационные процессы и технологии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Методы решения физических задач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В мире юридических профессий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Open Sans" panose="020B0606030504020204" pitchFamily="34" charset="0"/>
              </a:rPr>
              <a:t>География в мире профессий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-129992" y="2423445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МБОУ «СОШ №1»</a:t>
            </a:r>
          </a:p>
          <a:p>
            <a:pPr algn="ctr">
              <a:lnSpc>
                <a:spcPct val="75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椭圆 8"/>
          <p:cNvSpPr/>
          <p:nvPr/>
        </p:nvSpPr>
        <p:spPr bwMode="auto">
          <a:xfrm>
            <a:off x="1086830" y="84407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условия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4" name="Google Shape;14932;p72"/>
          <p:cNvGrpSpPr/>
          <p:nvPr/>
        </p:nvGrpSpPr>
        <p:grpSpPr>
          <a:xfrm>
            <a:off x="4353133" y="871640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25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" name="椭圆 7"/>
          <p:cNvSpPr/>
          <p:nvPr/>
        </p:nvSpPr>
        <p:spPr bwMode="auto">
          <a:xfrm>
            <a:off x="2533165" y="1683232"/>
            <a:ext cx="1319399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служба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4" name="Google Shape;14827;p72"/>
          <p:cNvGrpSpPr/>
          <p:nvPr/>
        </p:nvGrpSpPr>
        <p:grpSpPr>
          <a:xfrm>
            <a:off x="2991733" y="2121864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135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椭圆 8"/>
          <p:cNvSpPr/>
          <p:nvPr/>
        </p:nvSpPr>
        <p:spPr bwMode="auto">
          <a:xfrm>
            <a:off x="2876912" y="3252636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деятельность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1" name="Google Shape;16029;p73"/>
          <p:cNvGrpSpPr/>
          <p:nvPr/>
        </p:nvGrpSpPr>
        <p:grpSpPr>
          <a:xfrm>
            <a:off x="3282191" y="3649774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142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" name="椭圆 7"/>
          <p:cNvSpPr/>
          <p:nvPr/>
        </p:nvSpPr>
        <p:spPr bwMode="auto">
          <a:xfrm>
            <a:off x="2209190" y="4699548"/>
            <a:ext cx="1322432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образование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0" name="Google Shape;16794;p75"/>
          <p:cNvGrpSpPr/>
          <p:nvPr/>
        </p:nvGrpSpPr>
        <p:grpSpPr>
          <a:xfrm>
            <a:off x="2685940" y="5160970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151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椭圆 8"/>
          <p:cNvSpPr/>
          <p:nvPr/>
        </p:nvSpPr>
        <p:spPr bwMode="auto">
          <a:xfrm>
            <a:off x="582893" y="530664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среда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4" name="Google Shape;13789;p70"/>
          <p:cNvGrpSpPr/>
          <p:nvPr/>
        </p:nvGrpSpPr>
        <p:grpSpPr>
          <a:xfrm>
            <a:off x="1017017" y="5738503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155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158490" y="5636711"/>
            <a:ext cx="290052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Наши контакты: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628309 Тюменская область, 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Ханты-Мансийский автономный округ – Югра, 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г. Нефтеюганск , 1 микрорайон, здание № 28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Телефон приемной: +7 (3463) 517 067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Телефон директора: +7 (3463) 517 068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Телефон поста охраны: +7 (3463) 517 078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Сайт: 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https://sosh1ugansk.gosuslugi.ru/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488FB-B66F-3B05-B5F6-2270EB879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386" y="2523758"/>
            <a:ext cx="2119379" cy="2027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F3588-6C23-0961-5E8B-399E80BC0AB0}"/>
              </a:ext>
            </a:extLst>
          </p:cNvPr>
          <p:cNvSpPr txBox="1"/>
          <p:nvPr/>
        </p:nvSpPr>
        <p:spPr>
          <a:xfrm>
            <a:off x="8087306" y="4551664"/>
            <a:ext cx="2945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Секция «Баскетбол»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Секция «Волейбол»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Секция «Мини-футбол»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Театральная студия «Тик-так»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Шахматная школа «Вертикаль»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Школа 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Юный конструктор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44187-AB64-A6F0-E3BF-7AB0EF6079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5062" y="123010"/>
            <a:ext cx="1426744" cy="104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BB116F-082E-C232-D3B2-AC7ED926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83" y="1288147"/>
            <a:ext cx="1303026" cy="86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C910D87-D0B1-3115-2821-A7DF0447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4055" y="3536400"/>
            <a:ext cx="1356082" cy="90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id="{AC3FA2AB-E654-ABB1-8385-1B3568B3A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1D58134F-C5E5-4062-50FC-3659F648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49" y="4638831"/>
            <a:ext cx="1278191" cy="959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B653C0-0F3D-F209-E78E-2AF6769F6C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21024" y="2270966"/>
            <a:ext cx="1354824" cy="101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4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3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8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16" grpId="0"/>
      <p:bldP spid="18" grpId="0" animBg="1"/>
      <p:bldP spid="20" grpId="0"/>
      <p:bldP spid="21" grpId="0" animBg="1"/>
      <p:bldP spid="22" grpId="0"/>
      <p:bldP spid="23" grpId="0"/>
      <p:bldP spid="45" grpId="0" animBg="1"/>
      <p:bldP spid="46" grpId="0" animBg="1"/>
      <p:bldP spid="47" grpId="0" animBg="1"/>
      <p:bldP spid="51" grpId="0" animBg="1"/>
      <p:bldP spid="53" grpId="0"/>
      <p:bldP spid="123" grpId="0"/>
      <p:bldP spid="133" grpId="0"/>
      <p:bldP spid="140" grpId="0"/>
      <p:bldP spid="149" grpId="0"/>
      <p:bldP spid="15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267</Words>
  <Application>Microsoft Office PowerPoint</Application>
  <PresentationFormat>Широкоэкранный</PresentationFormat>
  <Paragraphs>68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Pinigina</cp:lastModifiedBy>
  <cp:revision>132</cp:revision>
  <dcterms:created xsi:type="dcterms:W3CDTF">2020-04-02T12:37:45Z</dcterms:created>
  <dcterms:modified xsi:type="dcterms:W3CDTF">2024-02-15T09:09:44Z</dcterms:modified>
</cp:coreProperties>
</file>