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3B2F"/>
    <a:srgbClr val="2F5597"/>
    <a:srgbClr val="1D927D"/>
    <a:srgbClr val="951AAA"/>
    <a:srgbClr val="6C137B"/>
    <a:srgbClr val="B31FCD"/>
    <a:srgbClr val="D01DA9"/>
    <a:srgbClr val="FC3774"/>
    <a:srgbClr val="FE7A4F"/>
    <a:srgbClr val="FE7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50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7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10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9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9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5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0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1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34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EBEBE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D5889-0F51-4A11-BD22-7C3FFB0F038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52666" y="5699566"/>
            <a:ext cx="2046194" cy="27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03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3.jpe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2.png"/><Relationship Id="rId2" Type="http://schemas.openxmlformats.org/officeDocument/2006/relationships/tags" Target="../tags/tag2.xml"/><Relationship Id="rId16" Type="http://schemas.openxmlformats.org/officeDocument/2006/relationships/image" Target="../media/image6.jpe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15" Type="http://schemas.openxmlformats.org/officeDocument/2006/relationships/image" Target="../media/image5.jpe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2"/>
          <p:cNvSpPr/>
          <p:nvPr/>
        </p:nvSpPr>
        <p:spPr bwMode="auto">
          <a:xfrm>
            <a:off x="138346" y="2234993"/>
            <a:ext cx="2529717" cy="252866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 w="38100"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弧形 4"/>
          <p:cNvSpPr/>
          <p:nvPr/>
        </p:nvSpPr>
        <p:spPr>
          <a:xfrm rot="5400000">
            <a:off x="-1626215" y="963088"/>
            <a:ext cx="4911051" cy="5430523"/>
          </a:xfrm>
          <a:prstGeom prst="arc">
            <a:avLst>
              <a:gd name="adj1" fmla="val 10885653"/>
              <a:gd name="adj2" fmla="val 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0" name="椭圆 7"/>
          <p:cNvSpPr/>
          <p:nvPr/>
        </p:nvSpPr>
        <p:spPr bwMode="auto">
          <a:xfrm>
            <a:off x="2222140" y="4699548"/>
            <a:ext cx="1322432" cy="1319689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Up">
              <a:avLst/>
            </a:prstTxWarp>
          </a:bodyPr>
          <a:lstStyle/>
          <a:p>
            <a:pPr algn="ctr"/>
            <a:r>
              <a:rPr lang="ru-RU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Дополнительное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椭圆 8"/>
          <p:cNvSpPr/>
          <p:nvPr/>
        </p:nvSpPr>
        <p:spPr bwMode="auto">
          <a:xfrm>
            <a:off x="595258" y="5305892"/>
            <a:ext cx="1319400" cy="131968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Up">
              <a:avLst/>
            </a:prstTxWarp>
          </a:bodyPr>
          <a:lstStyle/>
          <a:p>
            <a:pPr algn="ctr"/>
            <a:r>
              <a:rPr lang="ru-RU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Доступная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圆角矩形 9"/>
          <p:cNvSpPr/>
          <p:nvPr/>
        </p:nvSpPr>
        <p:spPr bwMode="auto">
          <a:xfrm flipH="1">
            <a:off x="5400165" y="1831872"/>
            <a:ext cx="5184576" cy="110182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>
            <a:noFill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5" name="圆角矩形 12"/>
          <p:cNvSpPr/>
          <p:nvPr/>
        </p:nvSpPr>
        <p:spPr bwMode="auto">
          <a:xfrm flipH="1">
            <a:off x="5280251" y="3048054"/>
            <a:ext cx="5304490" cy="131902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>
            <a:noFill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6" name="TextBox 72"/>
          <p:cNvSpPr txBox="1"/>
          <p:nvPr/>
        </p:nvSpPr>
        <p:spPr bwMode="auto">
          <a:xfrm>
            <a:off x="5747631" y="3072962"/>
            <a:ext cx="4419084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Разговоры о важном                                ЮИД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Функциональная грамотность               Орлята России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Чтение с увлечением                                Движение первых</a:t>
            </a:r>
            <a:endParaRPr lang="ru-RU" altLang="zh-CN" sz="11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Финансовая </a:t>
            </a: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грамотность  </a:t>
            </a:r>
            <a:endParaRPr lang="ru-RU" altLang="zh-CN" sz="11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altLang="zh-CN" sz="11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Билет в </a:t>
            </a: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будущее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Школа безопасности            </a:t>
            </a:r>
            <a:endParaRPr lang="ru-RU" altLang="zh-CN" sz="11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altLang="zh-CN" sz="11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圆角矩形 15"/>
          <p:cNvSpPr/>
          <p:nvPr/>
        </p:nvSpPr>
        <p:spPr bwMode="auto">
          <a:xfrm flipH="1">
            <a:off x="4982139" y="4559975"/>
            <a:ext cx="5184576" cy="1045171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>
            <a:noFill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23345" y="4529449"/>
            <a:ext cx="446855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Шахматы                                             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   Творческие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мастерские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</a:t>
            </a:r>
            <a:endParaRPr lang="ru-RU" sz="11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Вокальный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ансамбль                   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   Хореографический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ансамбль </a:t>
            </a:r>
            <a:endParaRPr lang="ru-RU" sz="11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Профориентация                                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Юнармия</a:t>
            </a:r>
            <a:endParaRPr lang="ru-RU" sz="11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Школьный театр</a:t>
            </a:r>
            <a:endParaRPr lang="ru-RU" altLang="zh-CN" sz="1100" dirty="0" smtClean="0">
              <a:solidFill>
                <a:schemeClr val="accent1">
                  <a:lumMod val="50000"/>
                </a:schemeClr>
              </a:solidFill>
              <a:sym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ОФП</a:t>
            </a:r>
            <a:endParaRPr lang="en-US" altLang="zh-CN" sz="1100" dirty="0">
              <a:solidFill>
                <a:schemeClr val="accent1">
                  <a:lumMod val="50000"/>
                </a:schemeClr>
              </a:solidFill>
              <a:sym typeface="+mn-lt"/>
            </a:endParaRPr>
          </a:p>
        </p:txBody>
      </p:sp>
      <p:sp>
        <p:nvSpPr>
          <p:cNvPr id="21" name="圆角矩形 18"/>
          <p:cNvSpPr/>
          <p:nvPr/>
        </p:nvSpPr>
        <p:spPr bwMode="auto">
          <a:xfrm flipH="1">
            <a:off x="4182323" y="5808416"/>
            <a:ext cx="4085377" cy="81716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>
            <a:noFill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2" name="TextBox 72"/>
          <p:cNvSpPr txBox="1"/>
          <p:nvPr/>
        </p:nvSpPr>
        <p:spPr bwMode="auto">
          <a:xfrm>
            <a:off x="5580882" y="1844784"/>
            <a:ext cx="510399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Центр </a:t>
            </a: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психолого-педагогической, социальной </a:t>
            </a: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помощи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Психолого-педагогический консилиум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Школьная служба примирения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Родительский клуб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Коррекционно-развивающие занятия с педагогом-психологом, учителем-логопедом, учителем-дефектологом, социальным педагогом</a:t>
            </a:r>
          </a:p>
          <a:p>
            <a:endParaRPr lang="ru-RU" altLang="zh-CN" sz="1200" dirty="0">
              <a:solidFill>
                <a:schemeClr val="accent1">
                  <a:lumMod val="50000"/>
                </a:schemeClr>
              </a:solidFill>
              <a:latin typeface="+mn-ea"/>
              <a:cs typeface="Open Sans" panose="020B0606030504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00129" y="5799708"/>
            <a:ext cx="43074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300" dirty="0">
                <a:solidFill>
                  <a:schemeClr val="accent1">
                    <a:lumMod val="50000"/>
                  </a:schemeClr>
                </a:solidFill>
                <a:sym typeface="+mn-lt"/>
              </a:rPr>
              <a:t>Доступная среда</a:t>
            </a:r>
            <a:endParaRPr lang="en-US" altLang="zh-CN" sz="1300" dirty="0">
              <a:solidFill>
                <a:schemeClr val="accent1">
                  <a:lumMod val="50000"/>
                </a:schemeClr>
              </a:solidFill>
              <a:sym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3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Двухразовое </a:t>
            </a:r>
            <a:r>
              <a:rPr lang="ru-RU" altLang="zh-CN" sz="1300" dirty="0">
                <a:solidFill>
                  <a:schemeClr val="accent1">
                    <a:lumMod val="50000"/>
                  </a:schemeClr>
                </a:solidFill>
                <a:sym typeface="+mn-lt"/>
              </a:rPr>
              <a:t>льготное </a:t>
            </a:r>
            <a:r>
              <a:rPr lang="ru-RU" altLang="zh-CN" sz="13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питание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300" dirty="0">
                <a:solidFill>
                  <a:schemeClr val="accent1">
                    <a:lumMod val="50000"/>
                  </a:schemeClr>
                </a:solidFill>
                <a:sym typeface="+mn-lt"/>
              </a:rPr>
              <a:t>Наличие пандуса при входе;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300" dirty="0">
                <a:solidFill>
                  <a:schemeClr val="accent1">
                    <a:lumMod val="50000"/>
                  </a:schemeClr>
                </a:solidFill>
                <a:sym typeface="+mn-lt"/>
              </a:rPr>
              <a:t>Кнопка вызова помощника</a:t>
            </a:r>
            <a:endParaRPr lang="ru-RU" altLang="zh-CN" sz="1300" dirty="0" smtClean="0">
              <a:solidFill>
                <a:schemeClr val="accent1">
                  <a:lumMod val="50000"/>
                </a:schemeClr>
              </a:solidFill>
              <a:sym typeface="+mn-lt"/>
            </a:endParaRPr>
          </a:p>
        </p:txBody>
      </p:sp>
      <p:grpSp>
        <p:nvGrpSpPr>
          <p:cNvPr id="25" name="组合 22"/>
          <p:cNvGrpSpPr/>
          <p:nvPr/>
        </p:nvGrpSpPr>
        <p:grpSpPr>
          <a:xfrm>
            <a:off x="4398679" y="1806684"/>
            <a:ext cx="1200000" cy="1200000"/>
            <a:chOff x="3431363" y="4049992"/>
            <a:chExt cx="792000" cy="792000"/>
          </a:xfrm>
        </p:grpSpPr>
        <p:sp>
          <p:nvSpPr>
            <p:cNvPr id="27" name="MH_Other_2"/>
            <p:cNvSpPr/>
            <p:nvPr>
              <p:custDataLst>
                <p:tags r:id="rId9"/>
              </p:custDataLst>
            </p:nvPr>
          </p:nvSpPr>
          <p:spPr>
            <a:xfrm>
              <a:off x="3431363" y="4049992"/>
              <a:ext cx="792000" cy="792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8" name="MH_Title_1"/>
            <p:cNvSpPr/>
            <p:nvPr>
              <p:custDataLst>
                <p:tags r:id="rId10"/>
              </p:custDataLst>
            </p:nvPr>
          </p:nvSpPr>
          <p:spPr>
            <a:xfrm>
              <a:off x="3544779" y="4181797"/>
              <a:ext cx="540000" cy="54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30" name="组合 27"/>
          <p:cNvGrpSpPr/>
          <p:nvPr/>
        </p:nvGrpSpPr>
        <p:grpSpPr>
          <a:xfrm>
            <a:off x="4511485" y="3144757"/>
            <a:ext cx="1200000" cy="1200000"/>
            <a:chOff x="4229236" y="3956412"/>
            <a:chExt cx="792000" cy="792000"/>
          </a:xfrm>
        </p:grpSpPr>
        <p:sp>
          <p:nvSpPr>
            <p:cNvPr id="32" name="MH_Other_2"/>
            <p:cNvSpPr/>
            <p:nvPr>
              <p:custDataLst>
                <p:tags r:id="rId7"/>
              </p:custDataLst>
            </p:nvPr>
          </p:nvSpPr>
          <p:spPr>
            <a:xfrm>
              <a:off x="4229236" y="3956412"/>
              <a:ext cx="792000" cy="792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3" name="MH_Title_1"/>
            <p:cNvSpPr/>
            <p:nvPr>
              <p:custDataLst>
                <p:tags r:id="rId8"/>
              </p:custDataLst>
            </p:nvPr>
          </p:nvSpPr>
          <p:spPr>
            <a:xfrm>
              <a:off x="4355236" y="4094984"/>
              <a:ext cx="540000" cy="54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35" name="组合 32"/>
          <p:cNvGrpSpPr/>
          <p:nvPr/>
        </p:nvGrpSpPr>
        <p:grpSpPr>
          <a:xfrm>
            <a:off x="4172175" y="4405147"/>
            <a:ext cx="1200000" cy="1200000"/>
            <a:chOff x="4229236" y="3968984"/>
            <a:chExt cx="792000" cy="792000"/>
          </a:xfrm>
        </p:grpSpPr>
        <p:sp>
          <p:nvSpPr>
            <p:cNvPr id="37" name="MH_Other_2"/>
            <p:cNvSpPr/>
            <p:nvPr>
              <p:custDataLst>
                <p:tags r:id="rId5"/>
              </p:custDataLst>
            </p:nvPr>
          </p:nvSpPr>
          <p:spPr>
            <a:xfrm>
              <a:off x="4229236" y="3968984"/>
              <a:ext cx="792000" cy="792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8" name="MH_Title_1"/>
            <p:cNvSpPr/>
            <p:nvPr>
              <p:custDataLst>
                <p:tags r:id="rId6"/>
              </p:custDataLst>
            </p:nvPr>
          </p:nvSpPr>
          <p:spPr>
            <a:xfrm>
              <a:off x="4355236" y="4094984"/>
              <a:ext cx="540000" cy="54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40" name="组合 37"/>
          <p:cNvGrpSpPr/>
          <p:nvPr/>
        </p:nvGrpSpPr>
        <p:grpSpPr>
          <a:xfrm>
            <a:off x="3547528" y="5580190"/>
            <a:ext cx="1200000" cy="1199999"/>
            <a:chOff x="4229235" y="3968981"/>
            <a:chExt cx="792000" cy="791999"/>
          </a:xfrm>
        </p:grpSpPr>
        <p:sp>
          <p:nvSpPr>
            <p:cNvPr id="42" name="MH_Other_2"/>
            <p:cNvSpPr/>
            <p:nvPr>
              <p:custDataLst>
                <p:tags r:id="rId3"/>
              </p:custDataLst>
            </p:nvPr>
          </p:nvSpPr>
          <p:spPr>
            <a:xfrm>
              <a:off x="4229235" y="3968981"/>
              <a:ext cx="792000" cy="791999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3" name="MH_Title_1"/>
            <p:cNvSpPr/>
            <p:nvPr>
              <p:custDataLst>
                <p:tags r:id="rId4"/>
              </p:custDataLst>
            </p:nvPr>
          </p:nvSpPr>
          <p:spPr>
            <a:xfrm>
              <a:off x="4355236" y="4094984"/>
              <a:ext cx="540000" cy="54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sp>
        <p:nvSpPr>
          <p:cNvPr id="2" name="Овал 1"/>
          <p:cNvSpPr/>
          <p:nvPr/>
        </p:nvSpPr>
        <p:spPr>
          <a:xfrm>
            <a:off x="-153756" y="2009663"/>
            <a:ext cx="3145489" cy="2670372"/>
          </a:xfrm>
          <a:prstGeom prst="ellipse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ArchUp">
              <a:avLst/>
            </a:prstTxWarp>
            <a:scene3d>
              <a:camera prst="obliqueTopLeft"/>
              <a:lightRig rig="threePt" dir="t"/>
            </a:scene3d>
          </a:bodyPr>
          <a:lstStyle/>
          <a:p>
            <a:pPr algn="ctr">
              <a:lnSpc>
                <a:spcPct val="75000"/>
              </a:lnSpc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Комфортная, безопасная, адаптированная среда</a:t>
            </a:r>
            <a:endParaRPr lang="ru-RU" sz="16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45" name="椭圆 8"/>
          <p:cNvSpPr/>
          <p:nvPr/>
        </p:nvSpPr>
        <p:spPr bwMode="auto">
          <a:xfrm>
            <a:off x="2887828" y="3240286"/>
            <a:ext cx="1319400" cy="131968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Up">
              <a:avLst/>
            </a:prstTxWarp>
          </a:bodyPr>
          <a:lstStyle/>
          <a:p>
            <a:pPr algn="ctr"/>
            <a:r>
              <a:rPr lang="ru-RU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Внеурочная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6" name="椭圆 7"/>
          <p:cNvSpPr/>
          <p:nvPr/>
        </p:nvSpPr>
        <p:spPr bwMode="auto">
          <a:xfrm>
            <a:off x="2533165" y="1683233"/>
            <a:ext cx="1319399" cy="1319689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Up">
              <a:avLst/>
            </a:prstTxWarp>
          </a:bodyPr>
          <a:lstStyle/>
          <a:p>
            <a:pPr algn="ctr"/>
            <a:r>
              <a:rPr lang="ru-RU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Психологическая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7" name="椭圆 8"/>
          <p:cNvSpPr/>
          <p:nvPr/>
        </p:nvSpPr>
        <p:spPr bwMode="auto">
          <a:xfrm>
            <a:off x="1076422" y="855424"/>
            <a:ext cx="1319400" cy="131968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Up">
              <a:avLst/>
            </a:prstTxWarp>
          </a:bodyPr>
          <a:lstStyle/>
          <a:p>
            <a:pPr algn="ctr"/>
            <a:r>
              <a:rPr lang="ru-RU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Специальные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129992" y="73105"/>
            <a:ext cx="9998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Инклюзивное образовательное пространство МБОУ «СОШ №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10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1" name="圆角矩形 18"/>
          <p:cNvSpPr/>
          <p:nvPr/>
        </p:nvSpPr>
        <p:spPr bwMode="auto">
          <a:xfrm flipH="1">
            <a:off x="4727271" y="725177"/>
            <a:ext cx="5184576" cy="90112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>
            <a:noFill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21924" y="768230"/>
            <a:ext cx="466036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100" dirty="0">
                <a:solidFill>
                  <a:schemeClr val="accent1">
                    <a:lumMod val="50000"/>
                  </a:schemeClr>
                </a:solidFill>
                <a:sym typeface="+mn-lt"/>
              </a:rPr>
              <a:t>Адаптированные основные образовательные программы </a:t>
            </a: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для </a:t>
            </a:r>
            <a:r>
              <a:rPr lang="ru-RU" altLang="zh-CN" sz="1100" dirty="0">
                <a:solidFill>
                  <a:schemeClr val="accent1">
                    <a:lumMod val="50000"/>
                  </a:schemeClr>
                </a:solidFill>
                <a:sym typeface="+mn-lt"/>
              </a:rPr>
              <a:t>обучающихся с ОВЗ:  З</a:t>
            </a:r>
            <a:r>
              <a:rPr lang="ru-RU" altLang="zh-CN" sz="1100" dirty="0">
                <a:solidFill>
                  <a:schemeClr val="accent1">
                    <a:lumMod val="50000"/>
                  </a:schemeClr>
                </a:solidFill>
              </a:rPr>
              <a:t>ПР, РАС, НОДА, УО (на дому); для детей с </a:t>
            </a: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</a:rPr>
              <a:t>инвалидностью</a:t>
            </a:r>
            <a:endParaRPr lang="ru-RU" altLang="zh-CN" sz="11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100" dirty="0">
                <a:solidFill>
                  <a:schemeClr val="accent1">
                    <a:lumMod val="50000"/>
                  </a:schemeClr>
                </a:solidFill>
                <a:sym typeface="+mn-lt"/>
              </a:rPr>
              <a:t>Формы получения образования: в </a:t>
            </a: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организации (инклюзия) коррекционный </a:t>
            </a: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классы, </a:t>
            </a:r>
            <a:r>
              <a:rPr lang="ru-RU" altLang="zh-CN" sz="11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на дому</a:t>
            </a:r>
          </a:p>
        </p:txBody>
      </p:sp>
      <p:grpSp>
        <p:nvGrpSpPr>
          <p:cNvPr id="55" name="组合 37"/>
          <p:cNvGrpSpPr/>
          <p:nvPr/>
        </p:nvGrpSpPr>
        <p:grpSpPr>
          <a:xfrm>
            <a:off x="3939225" y="467857"/>
            <a:ext cx="1200000" cy="1199999"/>
            <a:chOff x="4229234" y="3968981"/>
            <a:chExt cx="792000" cy="791999"/>
          </a:xfrm>
        </p:grpSpPr>
        <p:sp>
          <p:nvSpPr>
            <p:cNvPr id="57" name="MH_Other_2"/>
            <p:cNvSpPr/>
            <p:nvPr>
              <p:custDataLst>
                <p:tags r:id="rId1"/>
              </p:custDataLst>
            </p:nvPr>
          </p:nvSpPr>
          <p:spPr>
            <a:xfrm>
              <a:off x="4229234" y="3968981"/>
              <a:ext cx="792000" cy="791999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8" name="MH_Title_1"/>
            <p:cNvSpPr/>
            <p:nvPr>
              <p:custDataLst>
                <p:tags r:id="rId2"/>
              </p:custDataLst>
            </p:nvPr>
          </p:nvSpPr>
          <p:spPr>
            <a:xfrm>
              <a:off x="4355236" y="4094984"/>
              <a:ext cx="540000" cy="54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60" name="Google Shape;16029;p73"/>
          <p:cNvGrpSpPr/>
          <p:nvPr/>
        </p:nvGrpSpPr>
        <p:grpSpPr>
          <a:xfrm>
            <a:off x="4864080" y="3509915"/>
            <a:ext cx="480849" cy="469781"/>
            <a:chOff x="7075994" y="3349531"/>
            <a:chExt cx="360637" cy="352336"/>
          </a:xfrm>
          <a:solidFill>
            <a:srgbClr val="2168EE"/>
          </a:solidFill>
        </p:grpSpPr>
        <p:sp>
          <p:nvSpPr>
            <p:cNvPr id="61" name="Google Shape;16030;p73"/>
            <p:cNvSpPr/>
            <p:nvPr/>
          </p:nvSpPr>
          <p:spPr>
            <a:xfrm>
              <a:off x="7277097" y="3607502"/>
              <a:ext cx="56454" cy="57154"/>
            </a:xfrm>
            <a:custGeom>
              <a:avLst/>
              <a:gdLst/>
              <a:ahLst/>
              <a:cxnLst/>
              <a:rect l="l" t="t" r="r" b="b"/>
              <a:pathLst>
                <a:path w="1775" h="1797" extrusionOk="0">
                  <a:moveTo>
                    <a:pt x="871" y="0"/>
                  </a:moveTo>
                  <a:cubicBezTo>
                    <a:pt x="656" y="0"/>
                    <a:pt x="438" y="79"/>
                    <a:pt x="262" y="254"/>
                  </a:cubicBezTo>
                  <a:cubicBezTo>
                    <a:pt x="203" y="314"/>
                    <a:pt x="203" y="421"/>
                    <a:pt x="262" y="493"/>
                  </a:cubicBezTo>
                  <a:cubicBezTo>
                    <a:pt x="292" y="522"/>
                    <a:pt x="331" y="537"/>
                    <a:pt x="372" y="537"/>
                  </a:cubicBezTo>
                  <a:cubicBezTo>
                    <a:pt x="414" y="537"/>
                    <a:pt x="459" y="522"/>
                    <a:pt x="500" y="493"/>
                  </a:cubicBezTo>
                  <a:cubicBezTo>
                    <a:pt x="609" y="391"/>
                    <a:pt x="753" y="335"/>
                    <a:pt x="898" y="335"/>
                  </a:cubicBezTo>
                  <a:cubicBezTo>
                    <a:pt x="1007" y="335"/>
                    <a:pt x="1117" y="367"/>
                    <a:pt x="1215" y="433"/>
                  </a:cubicBezTo>
                  <a:cubicBezTo>
                    <a:pt x="1465" y="612"/>
                    <a:pt x="1536" y="957"/>
                    <a:pt x="1357" y="1231"/>
                  </a:cubicBezTo>
                  <a:cubicBezTo>
                    <a:pt x="1241" y="1398"/>
                    <a:pt x="1069" y="1475"/>
                    <a:pt x="898" y="1475"/>
                  </a:cubicBezTo>
                  <a:cubicBezTo>
                    <a:pt x="632" y="1475"/>
                    <a:pt x="370" y="1288"/>
                    <a:pt x="334" y="969"/>
                  </a:cubicBezTo>
                  <a:cubicBezTo>
                    <a:pt x="322" y="885"/>
                    <a:pt x="238" y="826"/>
                    <a:pt x="155" y="826"/>
                  </a:cubicBezTo>
                  <a:cubicBezTo>
                    <a:pt x="60" y="838"/>
                    <a:pt x="0" y="909"/>
                    <a:pt x="0" y="1005"/>
                  </a:cubicBezTo>
                  <a:cubicBezTo>
                    <a:pt x="58" y="1504"/>
                    <a:pt x="477" y="1797"/>
                    <a:pt x="901" y="1797"/>
                  </a:cubicBezTo>
                  <a:cubicBezTo>
                    <a:pt x="1174" y="1797"/>
                    <a:pt x="1449" y="1675"/>
                    <a:pt x="1631" y="1409"/>
                  </a:cubicBezTo>
                  <a:cubicBezTo>
                    <a:pt x="1727" y="1255"/>
                    <a:pt x="1774" y="1076"/>
                    <a:pt x="1774" y="897"/>
                  </a:cubicBezTo>
                  <a:cubicBezTo>
                    <a:pt x="1774" y="355"/>
                    <a:pt x="1329" y="0"/>
                    <a:pt x="87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16031;p73"/>
            <p:cNvSpPr/>
            <p:nvPr/>
          </p:nvSpPr>
          <p:spPr>
            <a:xfrm>
              <a:off x="7090784" y="3428917"/>
              <a:ext cx="190894" cy="81421"/>
            </a:xfrm>
            <a:custGeom>
              <a:avLst/>
              <a:gdLst/>
              <a:ahLst/>
              <a:cxnLst/>
              <a:rect l="l" t="t" r="r" b="b"/>
              <a:pathLst>
                <a:path w="6002" h="2560" extrusionOk="0">
                  <a:moveTo>
                    <a:pt x="3568" y="0"/>
                  </a:moveTo>
                  <a:cubicBezTo>
                    <a:pt x="2130" y="0"/>
                    <a:pt x="671" y="803"/>
                    <a:pt x="48" y="2333"/>
                  </a:cubicBezTo>
                  <a:cubicBezTo>
                    <a:pt x="0" y="2440"/>
                    <a:pt x="72" y="2559"/>
                    <a:pt x="191" y="2559"/>
                  </a:cubicBezTo>
                  <a:cubicBezTo>
                    <a:pt x="250" y="2559"/>
                    <a:pt x="310" y="2512"/>
                    <a:pt x="346" y="2452"/>
                  </a:cubicBezTo>
                  <a:cubicBezTo>
                    <a:pt x="909" y="1087"/>
                    <a:pt x="2208" y="325"/>
                    <a:pt x="3537" y="325"/>
                  </a:cubicBezTo>
                  <a:cubicBezTo>
                    <a:pt x="4202" y="325"/>
                    <a:pt x="4874" y="516"/>
                    <a:pt x="5465" y="916"/>
                  </a:cubicBezTo>
                  <a:cubicBezTo>
                    <a:pt x="5537" y="976"/>
                    <a:pt x="5608" y="1024"/>
                    <a:pt x="5680" y="1095"/>
                  </a:cubicBezTo>
                  <a:cubicBezTo>
                    <a:pt x="5719" y="1123"/>
                    <a:pt x="5762" y="1138"/>
                    <a:pt x="5802" y="1138"/>
                  </a:cubicBezTo>
                  <a:cubicBezTo>
                    <a:pt x="5846" y="1138"/>
                    <a:pt x="5887" y="1120"/>
                    <a:pt x="5918" y="1083"/>
                  </a:cubicBezTo>
                  <a:cubicBezTo>
                    <a:pt x="6001" y="1012"/>
                    <a:pt x="5977" y="905"/>
                    <a:pt x="5906" y="845"/>
                  </a:cubicBezTo>
                  <a:cubicBezTo>
                    <a:pt x="5250" y="277"/>
                    <a:pt x="4413" y="0"/>
                    <a:pt x="35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16032;p73"/>
            <p:cNvSpPr/>
            <p:nvPr/>
          </p:nvSpPr>
          <p:spPr>
            <a:xfrm>
              <a:off x="7075994" y="3520102"/>
              <a:ext cx="136762" cy="167072"/>
            </a:xfrm>
            <a:custGeom>
              <a:avLst/>
              <a:gdLst/>
              <a:ahLst/>
              <a:cxnLst/>
              <a:rect l="l" t="t" r="r" b="b"/>
              <a:pathLst>
                <a:path w="4300" h="5253" extrusionOk="0">
                  <a:moveTo>
                    <a:pt x="489" y="1"/>
                  </a:moveTo>
                  <a:cubicBezTo>
                    <a:pt x="404" y="1"/>
                    <a:pt x="332" y="57"/>
                    <a:pt x="311" y="133"/>
                  </a:cubicBezTo>
                  <a:cubicBezTo>
                    <a:pt x="1" y="1621"/>
                    <a:pt x="608" y="3181"/>
                    <a:pt x="1882" y="4050"/>
                  </a:cubicBezTo>
                  <a:cubicBezTo>
                    <a:pt x="1954" y="4110"/>
                    <a:pt x="2847" y="4765"/>
                    <a:pt x="4049" y="5241"/>
                  </a:cubicBezTo>
                  <a:cubicBezTo>
                    <a:pt x="4061" y="5253"/>
                    <a:pt x="4097" y="5253"/>
                    <a:pt x="4109" y="5253"/>
                  </a:cubicBezTo>
                  <a:cubicBezTo>
                    <a:pt x="4168" y="5253"/>
                    <a:pt x="4240" y="5205"/>
                    <a:pt x="4263" y="5146"/>
                  </a:cubicBezTo>
                  <a:cubicBezTo>
                    <a:pt x="4299" y="5050"/>
                    <a:pt x="4263" y="4955"/>
                    <a:pt x="4168" y="4907"/>
                  </a:cubicBezTo>
                  <a:cubicBezTo>
                    <a:pt x="2978" y="4431"/>
                    <a:pt x="2085" y="3764"/>
                    <a:pt x="2073" y="3764"/>
                  </a:cubicBezTo>
                  <a:cubicBezTo>
                    <a:pt x="906" y="2979"/>
                    <a:pt x="346" y="1562"/>
                    <a:pt x="644" y="193"/>
                  </a:cubicBezTo>
                  <a:cubicBezTo>
                    <a:pt x="656" y="97"/>
                    <a:pt x="596" y="14"/>
                    <a:pt x="513" y="2"/>
                  </a:cubicBezTo>
                  <a:cubicBezTo>
                    <a:pt x="505" y="1"/>
                    <a:pt x="497" y="1"/>
                    <a:pt x="4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16033;p73"/>
            <p:cNvSpPr/>
            <p:nvPr/>
          </p:nvSpPr>
          <p:spPr>
            <a:xfrm>
              <a:off x="7158560" y="3468609"/>
              <a:ext cx="87496" cy="57249"/>
            </a:xfrm>
            <a:custGeom>
              <a:avLst/>
              <a:gdLst/>
              <a:ahLst/>
              <a:cxnLst/>
              <a:rect l="l" t="t" r="r" b="b"/>
              <a:pathLst>
                <a:path w="2751" h="1800" extrusionOk="0">
                  <a:moveTo>
                    <a:pt x="2222" y="0"/>
                  </a:moveTo>
                  <a:cubicBezTo>
                    <a:pt x="2208" y="0"/>
                    <a:pt x="2194" y="1"/>
                    <a:pt x="2179" y="2"/>
                  </a:cubicBezTo>
                  <a:lnTo>
                    <a:pt x="929" y="61"/>
                  </a:lnTo>
                  <a:cubicBezTo>
                    <a:pt x="572" y="73"/>
                    <a:pt x="346" y="430"/>
                    <a:pt x="477" y="752"/>
                  </a:cubicBezTo>
                  <a:cubicBezTo>
                    <a:pt x="203" y="788"/>
                    <a:pt x="1" y="1026"/>
                    <a:pt x="12" y="1311"/>
                  </a:cubicBezTo>
                  <a:cubicBezTo>
                    <a:pt x="24" y="1573"/>
                    <a:pt x="262" y="1800"/>
                    <a:pt x="536" y="1800"/>
                  </a:cubicBezTo>
                  <a:cubicBezTo>
                    <a:pt x="560" y="1800"/>
                    <a:pt x="548" y="1800"/>
                    <a:pt x="953" y="1788"/>
                  </a:cubicBezTo>
                  <a:cubicBezTo>
                    <a:pt x="1036" y="1788"/>
                    <a:pt x="1108" y="1692"/>
                    <a:pt x="1096" y="1609"/>
                  </a:cubicBezTo>
                  <a:cubicBezTo>
                    <a:pt x="1096" y="1521"/>
                    <a:pt x="1024" y="1453"/>
                    <a:pt x="938" y="1453"/>
                  </a:cubicBezTo>
                  <a:cubicBezTo>
                    <a:pt x="931" y="1453"/>
                    <a:pt x="924" y="1453"/>
                    <a:pt x="917" y="1454"/>
                  </a:cubicBezTo>
                  <a:lnTo>
                    <a:pt x="536" y="1466"/>
                  </a:lnTo>
                  <a:cubicBezTo>
                    <a:pt x="429" y="1466"/>
                    <a:pt x="322" y="1383"/>
                    <a:pt x="322" y="1276"/>
                  </a:cubicBezTo>
                  <a:cubicBezTo>
                    <a:pt x="322" y="1169"/>
                    <a:pt x="405" y="1085"/>
                    <a:pt x="512" y="1085"/>
                  </a:cubicBezTo>
                  <a:lnTo>
                    <a:pt x="655" y="1085"/>
                  </a:lnTo>
                  <a:cubicBezTo>
                    <a:pt x="846" y="1073"/>
                    <a:pt x="929" y="847"/>
                    <a:pt x="798" y="716"/>
                  </a:cubicBezTo>
                  <a:cubicBezTo>
                    <a:pt x="691" y="597"/>
                    <a:pt x="774" y="395"/>
                    <a:pt x="929" y="395"/>
                  </a:cubicBezTo>
                  <a:lnTo>
                    <a:pt x="2179" y="335"/>
                  </a:lnTo>
                  <a:cubicBezTo>
                    <a:pt x="2287" y="335"/>
                    <a:pt x="2394" y="430"/>
                    <a:pt x="2394" y="538"/>
                  </a:cubicBezTo>
                  <a:cubicBezTo>
                    <a:pt x="2394" y="633"/>
                    <a:pt x="2322" y="728"/>
                    <a:pt x="2215" y="728"/>
                  </a:cubicBezTo>
                  <a:lnTo>
                    <a:pt x="2096" y="728"/>
                  </a:lnTo>
                  <a:cubicBezTo>
                    <a:pt x="1906" y="740"/>
                    <a:pt x="1810" y="966"/>
                    <a:pt x="1929" y="1097"/>
                  </a:cubicBezTo>
                  <a:cubicBezTo>
                    <a:pt x="2036" y="1216"/>
                    <a:pt x="1941" y="1395"/>
                    <a:pt x="1786" y="1407"/>
                  </a:cubicBezTo>
                  <a:lnTo>
                    <a:pt x="1572" y="1431"/>
                  </a:lnTo>
                  <a:cubicBezTo>
                    <a:pt x="1489" y="1431"/>
                    <a:pt x="1405" y="1514"/>
                    <a:pt x="1429" y="1609"/>
                  </a:cubicBezTo>
                  <a:cubicBezTo>
                    <a:pt x="1429" y="1686"/>
                    <a:pt x="1501" y="1753"/>
                    <a:pt x="1587" y="1753"/>
                  </a:cubicBezTo>
                  <a:cubicBezTo>
                    <a:pt x="1594" y="1753"/>
                    <a:pt x="1601" y="1753"/>
                    <a:pt x="1608" y="1752"/>
                  </a:cubicBezTo>
                  <a:lnTo>
                    <a:pt x="1810" y="1740"/>
                  </a:lnTo>
                  <a:cubicBezTo>
                    <a:pt x="2156" y="1728"/>
                    <a:pt x="2406" y="1383"/>
                    <a:pt x="2287" y="1038"/>
                  </a:cubicBezTo>
                  <a:cubicBezTo>
                    <a:pt x="2537" y="1014"/>
                    <a:pt x="2751" y="776"/>
                    <a:pt x="2739" y="490"/>
                  </a:cubicBezTo>
                  <a:cubicBezTo>
                    <a:pt x="2716" y="218"/>
                    <a:pt x="2500" y="0"/>
                    <a:pt x="22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16034;p73"/>
            <p:cNvSpPr/>
            <p:nvPr/>
          </p:nvSpPr>
          <p:spPr>
            <a:xfrm>
              <a:off x="7199461" y="3548567"/>
              <a:ext cx="78399" cy="78749"/>
            </a:xfrm>
            <a:custGeom>
              <a:avLst/>
              <a:gdLst/>
              <a:ahLst/>
              <a:cxnLst/>
              <a:rect l="l" t="t" r="r" b="b"/>
              <a:pathLst>
                <a:path w="2465" h="2476" extrusionOk="0">
                  <a:moveTo>
                    <a:pt x="1751" y="0"/>
                  </a:moveTo>
                  <a:cubicBezTo>
                    <a:pt x="1512" y="0"/>
                    <a:pt x="1465" y="107"/>
                    <a:pt x="393" y="679"/>
                  </a:cubicBezTo>
                  <a:cubicBezTo>
                    <a:pt x="96" y="857"/>
                    <a:pt x="36" y="1274"/>
                    <a:pt x="286" y="1512"/>
                  </a:cubicBezTo>
                  <a:cubicBezTo>
                    <a:pt x="96" y="1655"/>
                    <a:pt x="0" y="1917"/>
                    <a:pt x="96" y="2143"/>
                  </a:cubicBezTo>
                  <a:cubicBezTo>
                    <a:pt x="178" y="2358"/>
                    <a:pt x="376" y="2475"/>
                    <a:pt x="576" y="2475"/>
                  </a:cubicBezTo>
                  <a:cubicBezTo>
                    <a:pt x="665" y="2475"/>
                    <a:pt x="754" y="2452"/>
                    <a:pt x="834" y="2405"/>
                  </a:cubicBezTo>
                  <a:lnTo>
                    <a:pt x="1120" y="2250"/>
                  </a:lnTo>
                  <a:cubicBezTo>
                    <a:pt x="1191" y="2203"/>
                    <a:pt x="1227" y="2096"/>
                    <a:pt x="1179" y="2024"/>
                  </a:cubicBezTo>
                  <a:cubicBezTo>
                    <a:pt x="1146" y="1975"/>
                    <a:pt x="1091" y="1943"/>
                    <a:pt x="1033" y="1943"/>
                  </a:cubicBezTo>
                  <a:cubicBezTo>
                    <a:pt x="1006" y="1943"/>
                    <a:pt x="979" y="1950"/>
                    <a:pt x="953" y="1965"/>
                  </a:cubicBezTo>
                  <a:lnTo>
                    <a:pt x="679" y="2131"/>
                  </a:lnTo>
                  <a:cubicBezTo>
                    <a:pt x="648" y="2149"/>
                    <a:pt x="614" y="2157"/>
                    <a:pt x="582" y="2157"/>
                  </a:cubicBezTo>
                  <a:cubicBezTo>
                    <a:pt x="504" y="2157"/>
                    <a:pt x="430" y="2108"/>
                    <a:pt x="405" y="2024"/>
                  </a:cubicBezTo>
                  <a:cubicBezTo>
                    <a:pt x="381" y="1953"/>
                    <a:pt x="417" y="1834"/>
                    <a:pt x="500" y="1786"/>
                  </a:cubicBezTo>
                  <a:cubicBezTo>
                    <a:pt x="679" y="1679"/>
                    <a:pt x="703" y="1429"/>
                    <a:pt x="524" y="1298"/>
                  </a:cubicBezTo>
                  <a:cubicBezTo>
                    <a:pt x="417" y="1203"/>
                    <a:pt x="441" y="1036"/>
                    <a:pt x="560" y="976"/>
                  </a:cubicBezTo>
                  <a:cubicBezTo>
                    <a:pt x="1715" y="345"/>
                    <a:pt x="1655" y="345"/>
                    <a:pt x="1751" y="345"/>
                  </a:cubicBezTo>
                  <a:cubicBezTo>
                    <a:pt x="1846" y="345"/>
                    <a:pt x="1941" y="429"/>
                    <a:pt x="1941" y="536"/>
                  </a:cubicBezTo>
                  <a:cubicBezTo>
                    <a:pt x="1941" y="702"/>
                    <a:pt x="1774" y="726"/>
                    <a:pt x="1715" y="774"/>
                  </a:cubicBezTo>
                  <a:cubicBezTo>
                    <a:pt x="1548" y="857"/>
                    <a:pt x="1572" y="1095"/>
                    <a:pt x="1751" y="1155"/>
                  </a:cubicBezTo>
                  <a:cubicBezTo>
                    <a:pt x="1893" y="1214"/>
                    <a:pt x="1905" y="1429"/>
                    <a:pt x="1763" y="1512"/>
                  </a:cubicBezTo>
                  <a:lnTo>
                    <a:pt x="1524" y="1655"/>
                  </a:lnTo>
                  <a:cubicBezTo>
                    <a:pt x="1453" y="1691"/>
                    <a:pt x="1417" y="1798"/>
                    <a:pt x="1465" y="1869"/>
                  </a:cubicBezTo>
                  <a:cubicBezTo>
                    <a:pt x="1496" y="1924"/>
                    <a:pt x="1548" y="1953"/>
                    <a:pt x="1603" y="1953"/>
                  </a:cubicBezTo>
                  <a:cubicBezTo>
                    <a:pt x="1632" y="1953"/>
                    <a:pt x="1662" y="1945"/>
                    <a:pt x="1691" y="1929"/>
                  </a:cubicBezTo>
                  <a:lnTo>
                    <a:pt x="1929" y="1798"/>
                  </a:lnTo>
                  <a:cubicBezTo>
                    <a:pt x="2239" y="1619"/>
                    <a:pt x="2298" y="1203"/>
                    <a:pt x="2024" y="964"/>
                  </a:cubicBezTo>
                  <a:cubicBezTo>
                    <a:pt x="2465" y="667"/>
                    <a:pt x="2263" y="0"/>
                    <a:pt x="17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16035;p73"/>
            <p:cNvSpPr/>
            <p:nvPr/>
          </p:nvSpPr>
          <p:spPr>
            <a:xfrm>
              <a:off x="7114256" y="3523855"/>
              <a:ext cx="72738" cy="76141"/>
            </a:xfrm>
            <a:custGeom>
              <a:avLst/>
              <a:gdLst/>
              <a:ahLst/>
              <a:cxnLst/>
              <a:rect l="l" t="t" r="r" b="b"/>
              <a:pathLst>
                <a:path w="2287" h="2394" extrusionOk="0">
                  <a:moveTo>
                    <a:pt x="518" y="1"/>
                  </a:moveTo>
                  <a:cubicBezTo>
                    <a:pt x="480" y="1"/>
                    <a:pt x="442" y="5"/>
                    <a:pt x="405" y="15"/>
                  </a:cubicBezTo>
                  <a:cubicBezTo>
                    <a:pt x="167" y="75"/>
                    <a:pt x="0" y="289"/>
                    <a:pt x="0" y="527"/>
                  </a:cubicBezTo>
                  <a:cubicBezTo>
                    <a:pt x="0" y="670"/>
                    <a:pt x="60" y="741"/>
                    <a:pt x="191" y="1098"/>
                  </a:cubicBezTo>
                  <a:cubicBezTo>
                    <a:pt x="217" y="1168"/>
                    <a:pt x="282" y="1212"/>
                    <a:pt x="342" y="1212"/>
                  </a:cubicBezTo>
                  <a:cubicBezTo>
                    <a:pt x="364" y="1212"/>
                    <a:pt x="386" y="1206"/>
                    <a:pt x="405" y="1194"/>
                  </a:cubicBezTo>
                  <a:cubicBezTo>
                    <a:pt x="489" y="1158"/>
                    <a:pt x="536" y="1063"/>
                    <a:pt x="489" y="979"/>
                  </a:cubicBezTo>
                  <a:cubicBezTo>
                    <a:pt x="346" y="587"/>
                    <a:pt x="334" y="587"/>
                    <a:pt x="334" y="527"/>
                  </a:cubicBezTo>
                  <a:cubicBezTo>
                    <a:pt x="334" y="420"/>
                    <a:pt x="417" y="325"/>
                    <a:pt x="512" y="325"/>
                  </a:cubicBezTo>
                  <a:cubicBezTo>
                    <a:pt x="584" y="325"/>
                    <a:pt x="667" y="384"/>
                    <a:pt x="703" y="467"/>
                  </a:cubicBezTo>
                  <a:cubicBezTo>
                    <a:pt x="727" y="503"/>
                    <a:pt x="751" y="729"/>
                    <a:pt x="953" y="729"/>
                  </a:cubicBezTo>
                  <a:cubicBezTo>
                    <a:pt x="1024" y="729"/>
                    <a:pt x="1108" y="682"/>
                    <a:pt x="1143" y="610"/>
                  </a:cubicBezTo>
                  <a:cubicBezTo>
                    <a:pt x="1182" y="550"/>
                    <a:pt x="1245" y="520"/>
                    <a:pt x="1308" y="520"/>
                  </a:cubicBezTo>
                  <a:cubicBezTo>
                    <a:pt x="1382" y="520"/>
                    <a:pt x="1457" y="562"/>
                    <a:pt x="1489" y="646"/>
                  </a:cubicBezTo>
                  <a:cubicBezTo>
                    <a:pt x="1965" y="1860"/>
                    <a:pt x="1953" y="1813"/>
                    <a:pt x="1953" y="1872"/>
                  </a:cubicBezTo>
                  <a:cubicBezTo>
                    <a:pt x="1953" y="1998"/>
                    <a:pt x="1851" y="2071"/>
                    <a:pt x="1752" y="2071"/>
                  </a:cubicBezTo>
                  <a:cubicBezTo>
                    <a:pt x="1682" y="2071"/>
                    <a:pt x="1614" y="2035"/>
                    <a:pt x="1584" y="1956"/>
                  </a:cubicBezTo>
                  <a:lnTo>
                    <a:pt x="1524" y="1813"/>
                  </a:lnTo>
                  <a:cubicBezTo>
                    <a:pt x="1481" y="1719"/>
                    <a:pt x="1394" y="1671"/>
                    <a:pt x="1311" y="1671"/>
                  </a:cubicBezTo>
                  <a:cubicBezTo>
                    <a:pt x="1237" y="1671"/>
                    <a:pt x="1165" y="1710"/>
                    <a:pt x="1132" y="1789"/>
                  </a:cubicBezTo>
                  <a:cubicBezTo>
                    <a:pt x="1099" y="1855"/>
                    <a:pt x="1035" y="1888"/>
                    <a:pt x="971" y="1888"/>
                  </a:cubicBezTo>
                  <a:cubicBezTo>
                    <a:pt x="895" y="1888"/>
                    <a:pt x="818" y="1843"/>
                    <a:pt x="786" y="1753"/>
                  </a:cubicBezTo>
                  <a:lnTo>
                    <a:pt x="727" y="1599"/>
                  </a:lnTo>
                  <a:cubicBezTo>
                    <a:pt x="709" y="1529"/>
                    <a:pt x="647" y="1485"/>
                    <a:pt x="587" y="1485"/>
                  </a:cubicBezTo>
                  <a:cubicBezTo>
                    <a:pt x="565" y="1485"/>
                    <a:pt x="543" y="1491"/>
                    <a:pt x="524" y="1503"/>
                  </a:cubicBezTo>
                  <a:cubicBezTo>
                    <a:pt x="429" y="1539"/>
                    <a:pt x="393" y="1634"/>
                    <a:pt x="429" y="1718"/>
                  </a:cubicBezTo>
                  <a:lnTo>
                    <a:pt x="489" y="1872"/>
                  </a:lnTo>
                  <a:cubicBezTo>
                    <a:pt x="566" y="2089"/>
                    <a:pt x="769" y="2215"/>
                    <a:pt x="976" y="2215"/>
                  </a:cubicBezTo>
                  <a:cubicBezTo>
                    <a:pt x="1088" y="2215"/>
                    <a:pt x="1202" y="2178"/>
                    <a:pt x="1298" y="2099"/>
                  </a:cubicBezTo>
                  <a:cubicBezTo>
                    <a:pt x="1389" y="2281"/>
                    <a:pt x="1578" y="2393"/>
                    <a:pt x="1774" y="2393"/>
                  </a:cubicBezTo>
                  <a:cubicBezTo>
                    <a:pt x="1834" y="2393"/>
                    <a:pt x="1894" y="2383"/>
                    <a:pt x="1953" y="2361"/>
                  </a:cubicBezTo>
                  <a:cubicBezTo>
                    <a:pt x="2144" y="2289"/>
                    <a:pt x="2286" y="2099"/>
                    <a:pt x="2286" y="1872"/>
                  </a:cubicBezTo>
                  <a:cubicBezTo>
                    <a:pt x="2286" y="1718"/>
                    <a:pt x="2239" y="1718"/>
                    <a:pt x="1786" y="527"/>
                  </a:cubicBezTo>
                  <a:cubicBezTo>
                    <a:pt x="1708" y="316"/>
                    <a:pt x="1502" y="187"/>
                    <a:pt x="1296" y="187"/>
                  </a:cubicBezTo>
                  <a:cubicBezTo>
                    <a:pt x="1187" y="187"/>
                    <a:pt x="1079" y="223"/>
                    <a:pt x="989" y="301"/>
                  </a:cubicBezTo>
                  <a:cubicBezTo>
                    <a:pt x="899" y="122"/>
                    <a:pt x="710" y="1"/>
                    <a:pt x="5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16036;p73"/>
            <p:cNvSpPr/>
            <p:nvPr/>
          </p:nvSpPr>
          <p:spPr>
            <a:xfrm>
              <a:off x="7221057" y="3349531"/>
              <a:ext cx="215574" cy="352336"/>
            </a:xfrm>
            <a:custGeom>
              <a:avLst/>
              <a:gdLst/>
              <a:ahLst/>
              <a:cxnLst/>
              <a:rect l="l" t="t" r="r" b="b"/>
              <a:pathLst>
                <a:path w="6778" h="11078" extrusionOk="0">
                  <a:moveTo>
                    <a:pt x="6543" y="0"/>
                  </a:moveTo>
                  <a:cubicBezTo>
                    <a:pt x="6514" y="0"/>
                    <a:pt x="6483" y="6"/>
                    <a:pt x="6453" y="19"/>
                  </a:cubicBezTo>
                  <a:cubicBezTo>
                    <a:pt x="5834" y="281"/>
                    <a:pt x="5215" y="710"/>
                    <a:pt x="4643" y="1257"/>
                  </a:cubicBezTo>
                  <a:cubicBezTo>
                    <a:pt x="4584" y="1317"/>
                    <a:pt x="4560" y="1424"/>
                    <a:pt x="4643" y="1496"/>
                  </a:cubicBezTo>
                  <a:cubicBezTo>
                    <a:pt x="4675" y="1527"/>
                    <a:pt x="4715" y="1545"/>
                    <a:pt x="4759" y="1545"/>
                  </a:cubicBezTo>
                  <a:cubicBezTo>
                    <a:pt x="4799" y="1545"/>
                    <a:pt x="4842" y="1530"/>
                    <a:pt x="4882" y="1496"/>
                  </a:cubicBezTo>
                  <a:cubicBezTo>
                    <a:pt x="5358" y="1043"/>
                    <a:pt x="5858" y="686"/>
                    <a:pt x="6370" y="436"/>
                  </a:cubicBezTo>
                  <a:lnTo>
                    <a:pt x="6370" y="436"/>
                  </a:lnTo>
                  <a:cubicBezTo>
                    <a:pt x="6001" y="1579"/>
                    <a:pt x="5239" y="2615"/>
                    <a:pt x="4382" y="3448"/>
                  </a:cubicBezTo>
                  <a:cubicBezTo>
                    <a:pt x="4361" y="3441"/>
                    <a:pt x="4342" y="3437"/>
                    <a:pt x="4323" y="3437"/>
                  </a:cubicBezTo>
                  <a:cubicBezTo>
                    <a:pt x="4218" y="3437"/>
                    <a:pt x="4139" y="3540"/>
                    <a:pt x="4179" y="3651"/>
                  </a:cubicBezTo>
                  <a:cubicBezTo>
                    <a:pt x="4072" y="3746"/>
                    <a:pt x="3989" y="3829"/>
                    <a:pt x="3893" y="3901"/>
                  </a:cubicBezTo>
                  <a:cubicBezTo>
                    <a:pt x="3762" y="3698"/>
                    <a:pt x="3548" y="3520"/>
                    <a:pt x="3322" y="3424"/>
                  </a:cubicBezTo>
                  <a:cubicBezTo>
                    <a:pt x="3393" y="3341"/>
                    <a:pt x="3441" y="3234"/>
                    <a:pt x="3524" y="3127"/>
                  </a:cubicBezTo>
                  <a:cubicBezTo>
                    <a:pt x="3703" y="3281"/>
                    <a:pt x="3727" y="3341"/>
                    <a:pt x="3834" y="3341"/>
                  </a:cubicBezTo>
                  <a:cubicBezTo>
                    <a:pt x="3977" y="3341"/>
                    <a:pt x="4060" y="3150"/>
                    <a:pt x="3941" y="3055"/>
                  </a:cubicBezTo>
                  <a:lnTo>
                    <a:pt x="3715" y="2865"/>
                  </a:lnTo>
                  <a:cubicBezTo>
                    <a:pt x="3762" y="2793"/>
                    <a:pt x="3739" y="2817"/>
                    <a:pt x="3774" y="2793"/>
                  </a:cubicBezTo>
                  <a:cubicBezTo>
                    <a:pt x="3774" y="2793"/>
                    <a:pt x="3905" y="2615"/>
                    <a:pt x="3917" y="2591"/>
                  </a:cubicBezTo>
                  <a:lnTo>
                    <a:pt x="4322" y="2936"/>
                  </a:lnTo>
                  <a:cubicBezTo>
                    <a:pt x="4354" y="2963"/>
                    <a:pt x="4394" y="2975"/>
                    <a:pt x="4433" y="2975"/>
                  </a:cubicBezTo>
                  <a:cubicBezTo>
                    <a:pt x="4480" y="2975"/>
                    <a:pt x="4527" y="2957"/>
                    <a:pt x="4560" y="2924"/>
                  </a:cubicBezTo>
                  <a:cubicBezTo>
                    <a:pt x="4620" y="2853"/>
                    <a:pt x="4608" y="2746"/>
                    <a:pt x="4548" y="2686"/>
                  </a:cubicBezTo>
                  <a:lnTo>
                    <a:pt x="4132" y="2329"/>
                  </a:lnTo>
                  <a:cubicBezTo>
                    <a:pt x="4239" y="2198"/>
                    <a:pt x="4346" y="2067"/>
                    <a:pt x="4441" y="1960"/>
                  </a:cubicBezTo>
                  <a:cubicBezTo>
                    <a:pt x="4501" y="1877"/>
                    <a:pt x="4501" y="1769"/>
                    <a:pt x="4429" y="1722"/>
                  </a:cubicBezTo>
                  <a:cubicBezTo>
                    <a:pt x="4395" y="1693"/>
                    <a:pt x="4356" y="1678"/>
                    <a:pt x="4316" y="1678"/>
                  </a:cubicBezTo>
                  <a:cubicBezTo>
                    <a:pt x="4272" y="1678"/>
                    <a:pt x="4228" y="1696"/>
                    <a:pt x="4191" y="1734"/>
                  </a:cubicBezTo>
                  <a:cubicBezTo>
                    <a:pt x="3953" y="1984"/>
                    <a:pt x="3727" y="2269"/>
                    <a:pt x="3512" y="2579"/>
                  </a:cubicBezTo>
                  <a:cubicBezTo>
                    <a:pt x="3512" y="2579"/>
                    <a:pt x="3286" y="2877"/>
                    <a:pt x="2989" y="3353"/>
                  </a:cubicBezTo>
                  <a:cubicBezTo>
                    <a:pt x="2968" y="3352"/>
                    <a:pt x="2948" y="3351"/>
                    <a:pt x="2928" y="3351"/>
                  </a:cubicBezTo>
                  <a:cubicBezTo>
                    <a:pt x="2474" y="3351"/>
                    <a:pt x="2039" y="3609"/>
                    <a:pt x="1846" y="4008"/>
                  </a:cubicBezTo>
                  <a:cubicBezTo>
                    <a:pt x="1750" y="4174"/>
                    <a:pt x="1738" y="4353"/>
                    <a:pt x="1667" y="4484"/>
                  </a:cubicBezTo>
                  <a:cubicBezTo>
                    <a:pt x="1584" y="4603"/>
                    <a:pt x="1488" y="4710"/>
                    <a:pt x="1334" y="4794"/>
                  </a:cubicBezTo>
                  <a:cubicBezTo>
                    <a:pt x="1167" y="4901"/>
                    <a:pt x="1012" y="4948"/>
                    <a:pt x="845" y="4996"/>
                  </a:cubicBezTo>
                  <a:cubicBezTo>
                    <a:pt x="786" y="5008"/>
                    <a:pt x="679" y="5032"/>
                    <a:pt x="572" y="5055"/>
                  </a:cubicBezTo>
                  <a:cubicBezTo>
                    <a:pt x="369" y="5091"/>
                    <a:pt x="274" y="5365"/>
                    <a:pt x="441" y="5508"/>
                  </a:cubicBezTo>
                  <a:cubicBezTo>
                    <a:pt x="560" y="5615"/>
                    <a:pt x="679" y="5722"/>
                    <a:pt x="810" y="5794"/>
                  </a:cubicBezTo>
                  <a:cubicBezTo>
                    <a:pt x="836" y="5809"/>
                    <a:pt x="863" y="5815"/>
                    <a:pt x="890" y="5815"/>
                  </a:cubicBezTo>
                  <a:cubicBezTo>
                    <a:pt x="948" y="5815"/>
                    <a:pt x="1003" y="5783"/>
                    <a:pt x="1036" y="5734"/>
                  </a:cubicBezTo>
                  <a:cubicBezTo>
                    <a:pt x="1084" y="5663"/>
                    <a:pt x="1048" y="5556"/>
                    <a:pt x="976" y="5508"/>
                  </a:cubicBezTo>
                  <a:cubicBezTo>
                    <a:pt x="905" y="5472"/>
                    <a:pt x="822" y="5413"/>
                    <a:pt x="750" y="5353"/>
                  </a:cubicBezTo>
                  <a:cubicBezTo>
                    <a:pt x="1238" y="5234"/>
                    <a:pt x="1679" y="5079"/>
                    <a:pt x="1929" y="4663"/>
                  </a:cubicBezTo>
                  <a:cubicBezTo>
                    <a:pt x="2036" y="4484"/>
                    <a:pt x="2048" y="4293"/>
                    <a:pt x="2119" y="4163"/>
                  </a:cubicBezTo>
                  <a:cubicBezTo>
                    <a:pt x="2261" y="3880"/>
                    <a:pt x="2560" y="3676"/>
                    <a:pt x="2883" y="3676"/>
                  </a:cubicBezTo>
                  <a:cubicBezTo>
                    <a:pt x="3078" y="3676"/>
                    <a:pt x="3281" y="3750"/>
                    <a:pt x="3465" y="3924"/>
                  </a:cubicBezTo>
                  <a:cubicBezTo>
                    <a:pt x="3881" y="4317"/>
                    <a:pt x="3762" y="5020"/>
                    <a:pt x="3203" y="5365"/>
                  </a:cubicBezTo>
                  <a:cubicBezTo>
                    <a:pt x="2842" y="5574"/>
                    <a:pt x="2359" y="5745"/>
                    <a:pt x="1888" y="5745"/>
                  </a:cubicBezTo>
                  <a:cubicBezTo>
                    <a:pt x="1769" y="5745"/>
                    <a:pt x="1651" y="5734"/>
                    <a:pt x="1536" y="5710"/>
                  </a:cubicBezTo>
                  <a:cubicBezTo>
                    <a:pt x="1524" y="5707"/>
                    <a:pt x="1511" y="5705"/>
                    <a:pt x="1498" y="5705"/>
                  </a:cubicBezTo>
                  <a:cubicBezTo>
                    <a:pt x="1426" y="5705"/>
                    <a:pt x="1356" y="5760"/>
                    <a:pt x="1345" y="5841"/>
                  </a:cubicBezTo>
                  <a:cubicBezTo>
                    <a:pt x="1334" y="5925"/>
                    <a:pt x="1393" y="6020"/>
                    <a:pt x="1488" y="6032"/>
                  </a:cubicBezTo>
                  <a:cubicBezTo>
                    <a:pt x="1628" y="6059"/>
                    <a:pt x="1767" y="6071"/>
                    <a:pt x="1906" y="6071"/>
                  </a:cubicBezTo>
                  <a:cubicBezTo>
                    <a:pt x="2074" y="6071"/>
                    <a:pt x="2242" y="6053"/>
                    <a:pt x="2405" y="6020"/>
                  </a:cubicBezTo>
                  <a:cubicBezTo>
                    <a:pt x="2453" y="6937"/>
                    <a:pt x="3060" y="7675"/>
                    <a:pt x="3881" y="8044"/>
                  </a:cubicBezTo>
                  <a:cubicBezTo>
                    <a:pt x="4262" y="8211"/>
                    <a:pt x="4501" y="8592"/>
                    <a:pt x="4501" y="8996"/>
                  </a:cubicBezTo>
                  <a:cubicBezTo>
                    <a:pt x="4501" y="9330"/>
                    <a:pt x="4322" y="9580"/>
                    <a:pt x="4322" y="9580"/>
                  </a:cubicBezTo>
                  <a:cubicBezTo>
                    <a:pt x="3643" y="10415"/>
                    <a:pt x="2769" y="10754"/>
                    <a:pt x="1808" y="10754"/>
                  </a:cubicBezTo>
                  <a:cubicBezTo>
                    <a:pt x="1304" y="10754"/>
                    <a:pt x="775" y="10661"/>
                    <a:pt x="238" y="10497"/>
                  </a:cubicBezTo>
                  <a:cubicBezTo>
                    <a:pt x="219" y="10492"/>
                    <a:pt x="201" y="10489"/>
                    <a:pt x="183" y="10489"/>
                  </a:cubicBezTo>
                  <a:cubicBezTo>
                    <a:pt x="111" y="10489"/>
                    <a:pt x="52" y="10528"/>
                    <a:pt x="24" y="10604"/>
                  </a:cubicBezTo>
                  <a:cubicBezTo>
                    <a:pt x="0" y="10687"/>
                    <a:pt x="36" y="10782"/>
                    <a:pt x="131" y="10806"/>
                  </a:cubicBezTo>
                  <a:cubicBezTo>
                    <a:pt x="703" y="10981"/>
                    <a:pt x="1263" y="11077"/>
                    <a:pt x="1799" y="11077"/>
                  </a:cubicBezTo>
                  <a:cubicBezTo>
                    <a:pt x="2869" y="11077"/>
                    <a:pt x="3838" y="10691"/>
                    <a:pt x="4584" y="9770"/>
                  </a:cubicBezTo>
                  <a:cubicBezTo>
                    <a:pt x="4584" y="9758"/>
                    <a:pt x="4596" y="9758"/>
                    <a:pt x="4596" y="9735"/>
                  </a:cubicBezTo>
                  <a:cubicBezTo>
                    <a:pt x="5072" y="9032"/>
                    <a:pt x="4786" y="8068"/>
                    <a:pt x="4001" y="7711"/>
                  </a:cubicBezTo>
                  <a:cubicBezTo>
                    <a:pt x="3286" y="7401"/>
                    <a:pt x="2738" y="6746"/>
                    <a:pt x="2715" y="5913"/>
                  </a:cubicBezTo>
                  <a:cubicBezTo>
                    <a:pt x="3108" y="5794"/>
                    <a:pt x="3358" y="5627"/>
                    <a:pt x="3370" y="5615"/>
                  </a:cubicBezTo>
                  <a:cubicBezTo>
                    <a:pt x="3893" y="5282"/>
                    <a:pt x="4120" y="4710"/>
                    <a:pt x="4001" y="4198"/>
                  </a:cubicBezTo>
                  <a:cubicBezTo>
                    <a:pt x="5191" y="3210"/>
                    <a:pt x="6346" y="1805"/>
                    <a:pt x="6739" y="257"/>
                  </a:cubicBezTo>
                  <a:cubicBezTo>
                    <a:pt x="6778" y="121"/>
                    <a:pt x="6673" y="0"/>
                    <a:pt x="654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82" name="Google Shape;16794;p75"/>
          <p:cNvGrpSpPr/>
          <p:nvPr/>
        </p:nvGrpSpPr>
        <p:grpSpPr>
          <a:xfrm>
            <a:off x="4577776" y="4827288"/>
            <a:ext cx="368931" cy="444177"/>
            <a:chOff x="7576605" y="1983877"/>
            <a:chExt cx="276698" cy="333133"/>
          </a:xfrm>
          <a:solidFill>
            <a:srgbClr val="2168EE"/>
          </a:solidFill>
        </p:grpSpPr>
        <p:sp>
          <p:nvSpPr>
            <p:cNvPr id="83" name="Google Shape;16795;p75"/>
            <p:cNvSpPr/>
            <p:nvPr/>
          </p:nvSpPr>
          <p:spPr>
            <a:xfrm>
              <a:off x="7576605" y="1983877"/>
              <a:ext cx="276698" cy="333133"/>
            </a:xfrm>
            <a:custGeom>
              <a:avLst/>
              <a:gdLst/>
              <a:ahLst/>
              <a:cxnLst/>
              <a:rect l="l" t="t" r="r" b="b"/>
              <a:pathLst>
                <a:path w="8693" h="10466" extrusionOk="0">
                  <a:moveTo>
                    <a:pt x="417" y="1024"/>
                  </a:moveTo>
                  <a:cubicBezTo>
                    <a:pt x="655" y="1024"/>
                    <a:pt x="894" y="1143"/>
                    <a:pt x="1036" y="1358"/>
                  </a:cubicBezTo>
                  <a:lnTo>
                    <a:pt x="1156" y="1536"/>
                  </a:lnTo>
                  <a:cubicBezTo>
                    <a:pt x="1275" y="1715"/>
                    <a:pt x="1477" y="1822"/>
                    <a:pt x="1703" y="1822"/>
                  </a:cubicBezTo>
                  <a:lnTo>
                    <a:pt x="1703" y="2477"/>
                  </a:lnTo>
                  <a:cubicBezTo>
                    <a:pt x="1703" y="2941"/>
                    <a:pt x="1775" y="3406"/>
                    <a:pt x="1906" y="3834"/>
                  </a:cubicBezTo>
                  <a:cubicBezTo>
                    <a:pt x="1810" y="3763"/>
                    <a:pt x="1656" y="3703"/>
                    <a:pt x="1513" y="3644"/>
                  </a:cubicBezTo>
                  <a:cubicBezTo>
                    <a:pt x="1215" y="3525"/>
                    <a:pt x="894" y="3394"/>
                    <a:pt x="655" y="3144"/>
                  </a:cubicBezTo>
                  <a:cubicBezTo>
                    <a:pt x="394" y="2846"/>
                    <a:pt x="274" y="2417"/>
                    <a:pt x="274" y="1822"/>
                  </a:cubicBezTo>
                  <a:lnTo>
                    <a:pt x="274" y="1179"/>
                  </a:lnTo>
                  <a:cubicBezTo>
                    <a:pt x="274" y="1132"/>
                    <a:pt x="286" y="1108"/>
                    <a:pt x="322" y="1072"/>
                  </a:cubicBezTo>
                  <a:cubicBezTo>
                    <a:pt x="346" y="1048"/>
                    <a:pt x="394" y="1024"/>
                    <a:pt x="417" y="1024"/>
                  </a:cubicBezTo>
                  <a:close/>
                  <a:moveTo>
                    <a:pt x="8204" y="1024"/>
                  </a:moveTo>
                  <a:cubicBezTo>
                    <a:pt x="8252" y="1024"/>
                    <a:pt x="8275" y="1048"/>
                    <a:pt x="8311" y="1072"/>
                  </a:cubicBezTo>
                  <a:cubicBezTo>
                    <a:pt x="8335" y="1108"/>
                    <a:pt x="8359" y="1143"/>
                    <a:pt x="8359" y="1179"/>
                  </a:cubicBezTo>
                  <a:lnTo>
                    <a:pt x="8359" y="1822"/>
                  </a:lnTo>
                  <a:lnTo>
                    <a:pt x="8383" y="1822"/>
                  </a:lnTo>
                  <a:cubicBezTo>
                    <a:pt x="8383" y="2417"/>
                    <a:pt x="8252" y="2858"/>
                    <a:pt x="8002" y="3144"/>
                  </a:cubicBezTo>
                  <a:cubicBezTo>
                    <a:pt x="7775" y="3394"/>
                    <a:pt x="7466" y="3525"/>
                    <a:pt x="7144" y="3644"/>
                  </a:cubicBezTo>
                  <a:cubicBezTo>
                    <a:pt x="7002" y="3703"/>
                    <a:pt x="6871" y="3763"/>
                    <a:pt x="6716" y="3834"/>
                  </a:cubicBezTo>
                  <a:cubicBezTo>
                    <a:pt x="6847" y="3394"/>
                    <a:pt x="6930" y="2929"/>
                    <a:pt x="6930" y="2477"/>
                  </a:cubicBezTo>
                  <a:lnTo>
                    <a:pt x="6930" y="1822"/>
                  </a:lnTo>
                  <a:cubicBezTo>
                    <a:pt x="7144" y="1822"/>
                    <a:pt x="7359" y="1715"/>
                    <a:pt x="7478" y="1536"/>
                  </a:cubicBezTo>
                  <a:lnTo>
                    <a:pt x="7597" y="1358"/>
                  </a:lnTo>
                  <a:cubicBezTo>
                    <a:pt x="7728" y="1167"/>
                    <a:pt x="7966" y="1024"/>
                    <a:pt x="8204" y="1024"/>
                  </a:cubicBezTo>
                  <a:close/>
                  <a:moveTo>
                    <a:pt x="6954" y="334"/>
                  </a:moveTo>
                  <a:lnTo>
                    <a:pt x="6954" y="703"/>
                  </a:lnTo>
                  <a:lnTo>
                    <a:pt x="5632" y="703"/>
                  </a:lnTo>
                  <a:cubicBezTo>
                    <a:pt x="5537" y="703"/>
                    <a:pt x="5478" y="774"/>
                    <a:pt x="5478" y="846"/>
                  </a:cubicBezTo>
                  <a:cubicBezTo>
                    <a:pt x="5478" y="929"/>
                    <a:pt x="5561" y="1001"/>
                    <a:pt x="5632" y="1001"/>
                  </a:cubicBezTo>
                  <a:lnTo>
                    <a:pt x="6632" y="1001"/>
                  </a:lnTo>
                  <a:lnTo>
                    <a:pt x="6632" y="2477"/>
                  </a:lnTo>
                  <a:cubicBezTo>
                    <a:pt x="6632" y="3810"/>
                    <a:pt x="5989" y="5072"/>
                    <a:pt x="4906" y="5882"/>
                  </a:cubicBezTo>
                  <a:lnTo>
                    <a:pt x="4799" y="5954"/>
                  </a:lnTo>
                  <a:cubicBezTo>
                    <a:pt x="4763" y="5954"/>
                    <a:pt x="4739" y="5942"/>
                    <a:pt x="4704" y="5942"/>
                  </a:cubicBezTo>
                  <a:lnTo>
                    <a:pt x="3954" y="5942"/>
                  </a:lnTo>
                  <a:cubicBezTo>
                    <a:pt x="3918" y="5942"/>
                    <a:pt x="3894" y="5942"/>
                    <a:pt x="3858" y="5954"/>
                  </a:cubicBezTo>
                  <a:lnTo>
                    <a:pt x="3751" y="5882"/>
                  </a:lnTo>
                  <a:cubicBezTo>
                    <a:pt x="2668" y="5096"/>
                    <a:pt x="2025" y="3810"/>
                    <a:pt x="2025" y="2477"/>
                  </a:cubicBezTo>
                  <a:lnTo>
                    <a:pt x="2025" y="1001"/>
                  </a:lnTo>
                  <a:lnTo>
                    <a:pt x="4918" y="1001"/>
                  </a:lnTo>
                  <a:cubicBezTo>
                    <a:pt x="5001" y="1001"/>
                    <a:pt x="5061" y="929"/>
                    <a:pt x="5061" y="846"/>
                  </a:cubicBezTo>
                  <a:cubicBezTo>
                    <a:pt x="5061" y="774"/>
                    <a:pt x="4989" y="703"/>
                    <a:pt x="4918" y="703"/>
                  </a:cubicBezTo>
                  <a:lnTo>
                    <a:pt x="1715" y="703"/>
                  </a:lnTo>
                  <a:lnTo>
                    <a:pt x="1715" y="334"/>
                  </a:lnTo>
                  <a:close/>
                  <a:moveTo>
                    <a:pt x="4704" y="6263"/>
                  </a:moveTo>
                  <a:cubicBezTo>
                    <a:pt x="4763" y="6263"/>
                    <a:pt x="4811" y="6311"/>
                    <a:pt x="4811" y="6370"/>
                  </a:cubicBezTo>
                  <a:lnTo>
                    <a:pt x="4811" y="6477"/>
                  </a:lnTo>
                  <a:cubicBezTo>
                    <a:pt x="4811" y="6537"/>
                    <a:pt x="4763" y="6585"/>
                    <a:pt x="4704" y="6585"/>
                  </a:cubicBezTo>
                  <a:lnTo>
                    <a:pt x="3954" y="6585"/>
                  </a:lnTo>
                  <a:cubicBezTo>
                    <a:pt x="3882" y="6585"/>
                    <a:pt x="3846" y="6537"/>
                    <a:pt x="3846" y="6477"/>
                  </a:cubicBezTo>
                  <a:lnTo>
                    <a:pt x="3846" y="6370"/>
                  </a:lnTo>
                  <a:cubicBezTo>
                    <a:pt x="3846" y="6311"/>
                    <a:pt x="3882" y="6263"/>
                    <a:pt x="3954" y="6263"/>
                  </a:cubicBezTo>
                  <a:close/>
                  <a:moveTo>
                    <a:pt x="4513" y="6882"/>
                  </a:moveTo>
                  <a:lnTo>
                    <a:pt x="4513" y="8382"/>
                  </a:lnTo>
                  <a:lnTo>
                    <a:pt x="4156" y="8382"/>
                  </a:lnTo>
                  <a:lnTo>
                    <a:pt x="4156" y="6882"/>
                  </a:lnTo>
                  <a:close/>
                  <a:moveTo>
                    <a:pt x="5287" y="8692"/>
                  </a:moveTo>
                  <a:cubicBezTo>
                    <a:pt x="5394" y="8692"/>
                    <a:pt x="5478" y="8787"/>
                    <a:pt x="5478" y="8882"/>
                  </a:cubicBezTo>
                  <a:lnTo>
                    <a:pt x="5478" y="9061"/>
                  </a:lnTo>
                  <a:lnTo>
                    <a:pt x="4108" y="9061"/>
                  </a:lnTo>
                  <a:cubicBezTo>
                    <a:pt x="4025" y="9061"/>
                    <a:pt x="3965" y="9144"/>
                    <a:pt x="3965" y="9216"/>
                  </a:cubicBezTo>
                  <a:cubicBezTo>
                    <a:pt x="3965" y="9287"/>
                    <a:pt x="4037" y="9359"/>
                    <a:pt x="4108" y="9359"/>
                  </a:cubicBezTo>
                  <a:lnTo>
                    <a:pt x="6204" y="9359"/>
                  </a:lnTo>
                  <a:cubicBezTo>
                    <a:pt x="6228" y="9359"/>
                    <a:pt x="6240" y="9383"/>
                    <a:pt x="6251" y="9394"/>
                  </a:cubicBezTo>
                  <a:lnTo>
                    <a:pt x="6406" y="10133"/>
                  </a:lnTo>
                  <a:cubicBezTo>
                    <a:pt x="6406" y="10156"/>
                    <a:pt x="6406" y="10168"/>
                    <a:pt x="6382" y="10168"/>
                  </a:cubicBezTo>
                  <a:cubicBezTo>
                    <a:pt x="6382" y="10168"/>
                    <a:pt x="6370" y="10180"/>
                    <a:pt x="6359" y="10180"/>
                  </a:cubicBezTo>
                  <a:lnTo>
                    <a:pt x="2299" y="10180"/>
                  </a:lnTo>
                  <a:cubicBezTo>
                    <a:pt x="2287" y="10180"/>
                    <a:pt x="2263" y="10168"/>
                    <a:pt x="2263" y="10168"/>
                  </a:cubicBezTo>
                  <a:cubicBezTo>
                    <a:pt x="2263" y="10168"/>
                    <a:pt x="2251" y="10145"/>
                    <a:pt x="2251" y="10133"/>
                  </a:cubicBezTo>
                  <a:lnTo>
                    <a:pt x="2394" y="9394"/>
                  </a:lnTo>
                  <a:cubicBezTo>
                    <a:pt x="2394" y="9371"/>
                    <a:pt x="2418" y="9359"/>
                    <a:pt x="2441" y="9359"/>
                  </a:cubicBezTo>
                  <a:lnTo>
                    <a:pt x="3394" y="9359"/>
                  </a:lnTo>
                  <a:cubicBezTo>
                    <a:pt x="3489" y="9359"/>
                    <a:pt x="3549" y="9287"/>
                    <a:pt x="3549" y="9216"/>
                  </a:cubicBezTo>
                  <a:cubicBezTo>
                    <a:pt x="3549" y="9144"/>
                    <a:pt x="3477" y="9061"/>
                    <a:pt x="3394" y="9061"/>
                  </a:cubicBezTo>
                  <a:lnTo>
                    <a:pt x="3192" y="9061"/>
                  </a:lnTo>
                  <a:lnTo>
                    <a:pt x="3192" y="8882"/>
                  </a:lnTo>
                  <a:cubicBezTo>
                    <a:pt x="3192" y="8787"/>
                    <a:pt x="3275" y="8692"/>
                    <a:pt x="3382" y="8692"/>
                  </a:cubicBezTo>
                  <a:close/>
                  <a:moveTo>
                    <a:pt x="1715" y="0"/>
                  </a:moveTo>
                  <a:cubicBezTo>
                    <a:pt x="1548" y="0"/>
                    <a:pt x="1417" y="131"/>
                    <a:pt x="1417" y="298"/>
                  </a:cubicBezTo>
                  <a:lnTo>
                    <a:pt x="1417" y="703"/>
                  </a:lnTo>
                  <a:cubicBezTo>
                    <a:pt x="1417" y="870"/>
                    <a:pt x="1548" y="1001"/>
                    <a:pt x="1715" y="1001"/>
                  </a:cubicBezTo>
                  <a:lnTo>
                    <a:pt x="1751" y="1001"/>
                  </a:lnTo>
                  <a:lnTo>
                    <a:pt x="1751" y="1501"/>
                  </a:lnTo>
                  <a:cubicBezTo>
                    <a:pt x="1632" y="1501"/>
                    <a:pt x="1525" y="1441"/>
                    <a:pt x="1453" y="1334"/>
                  </a:cubicBezTo>
                  <a:lnTo>
                    <a:pt x="1334" y="1155"/>
                  </a:lnTo>
                  <a:cubicBezTo>
                    <a:pt x="1132" y="881"/>
                    <a:pt x="810" y="715"/>
                    <a:pt x="465" y="703"/>
                  </a:cubicBezTo>
                  <a:cubicBezTo>
                    <a:pt x="346" y="703"/>
                    <a:pt x="227" y="739"/>
                    <a:pt x="144" y="834"/>
                  </a:cubicBezTo>
                  <a:cubicBezTo>
                    <a:pt x="48" y="917"/>
                    <a:pt x="1" y="1036"/>
                    <a:pt x="1" y="1155"/>
                  </a:cubicBezTo>
                  <a:lnTo>
                    <a:pt x="1" y="1798"/>
                  </a:lnTo>
                  <a:cubicBezTo>
                    <a:pt x="1" y="3334"/>
                    <a:pt x="798" y="3656"/>
                    <a:pt x="1429" y="3918"/>
                  </a:cubicBezTo>
                  <a:cubicBezTo>
                    <a:pt x="1787" y="4060"/>
                    <a:pt x="2096" y="4180"/>
                    <a:pt x="2251" y="4489"/>
                  </a:cubicBezTo>
                  <a:cubicBezTo>
                    <a:pt x="2299" y="4584"/>
                    <a:pt x="2287" y="4656"/>
                    <a:pt x="2215" y="4715"/>
                  </a:cubicBezTo>
                  <a:cubicBezTo>
                    <a:pt x="2164" y="4767"/>
                    <a:pt x="2075" y="4806"/>
                    <a:pt x="1994" y="4806"/>
                  </a:cubicBezTo>
                  <a:cubicBezTo>
                    <a:pt x="1963" y="4806"/>
                    <a:pt x="1932" y="4800"/>
                    <a:pt x="1906" y="4787"/>
                  </a:cubicBezTo>
                  <a:cubicBezTo>
                    <a:pt x="1798" y="4751"/>
                    <a:pt x="1775" y="4608"/>
                    <a:pt x="1787" y="4489"/>
                  </a:cubicBezTo>
                  <a:cubicBezTo>
                    <a:pt x="1787" y="4406"/>
                    <a:pt x="1727" y="4334"/>
                    <a:pt x="1644" y="4334"/>
                  </a:cubicBezTo>
                  <a:cubicBezTo>
                    <a:pt x="1548" y="4334"/>
                    <a:pt x="1477" y="4394"/>
                    <a:pt x="1477" y="4477"/>
                  </a:cubicBezTo>
                  <a:cubicBezTo>
                    <a:pt x="1477" y="4608"/>
                    <a:pt x="1489" y="4942"/>
                    <a:pt x="1787" y="5072"/>
                  </a:cubicBezTo>
                  <a:cubicBezTo>
                    <a:pt x="1846" y="5108"/>
                    <a:pt x="1929" y="5120"/>
                    <a:pt x="2001" y="5120"/>
                  </a:cubicBezTo>
                  <a:cubicBezTo>
                    <a:pt x="2168" y="5120"/>
                    <a:pt x="2322" y="5061"/>
                    <a:pt x="2441" y="4930"/>
                  </a:cubicBezTo>
                  <a:cubicBezTo>
                    <a:pt x="2465" y="4906"/>
                    <a:pt x="2477" y="4894"/>
                    <a:pt x="2477" y="4882"/>
                  </a:cubicBezTo>
                  <a:cubicBezTo>
                    <a:pt x="2775" y="5346"/>
                    <a:pt x="3156" y="5763"/>
                    <a:pt x="3608" y="6096"/>
                  </a:cubicBezTo>
                  <a:lnTo>
                    <a:pt x="3632" y="6120"/>
                  </a:lnTo>
                  <a:cubicBezTo>
                    <a:pt x="3596" y="6180"/>
                    <a:pt x="3573" y="6251"/>
                    <a:pt x="3573" y="6323"/>
                  </a:cubicBezTo>
                  <a:lnTo>
                    <a:pt x="3573" y="6430"/>
                  </a:lnTo>
                  <a:cubicBezTo>
                    <a:pt x="3573" y="6620"/>
                    <a:pt x="3715" y="6775"/>
                    <a:pt x="3870" y="6835"/>
                  </a:cubicBezTo>
                  <a:lnTo>
                    <a:pt x="3870" y="8347"/>
                  </a:lnTo>
                  <a:lnTo>
                    <a:pt x="3394" y="8347"/>
                  </a:lnTo>
                  <a:cubicBezTo>
                    <a:pt x="3108" y="8347"/>
                    <a:pt x="2894" y="8573"/>
                    <a:pt x="2894" y="8859"/>
                  </a:cubicBezTo>
                  <a:lnTo>
                    <a:pt x="2894" y="9037"/>
                  </a:lnTo>
                  <a:lnTo>
                    <a:pt x="2453" y="9037"/>
                  </a:lnTo>
                  <a:cubicBezTo>
                    <a:pt x="2299" y="9037"/>
                    <a:pt x="2144" y="9156"/>
                    <a:pt x="2120" y="9311"/>
                  </a:cubicBezTo>
                  <a:lnTo>
                    <a:pt x="1965" y="10061"/>
                  </a:lnTo>
                  <a:cubicBezTo>
                    <a:pt x="1953" y="10168"/>
                    <a:pt x="1965" y="10264"/>
                    <a:pt x="2037" y="10347"/>
                  </a:cubicBezTo>
                  <a:cubicBezTo>
                    <a:pt x="2096" y="10418"/>
                    <a:pt x="2203" y="10466"/>
                    <a:pt x="2310" y="10466"/>
                  </a:cubicBezTo>
                  <a:lnTo>
                    <a:pt x="6370" y="10466"/>
                  </a:lnTo>
                  <a:cubicBezTo>
                    <a:pt x="6478" y="10466"/>
                    <a:pt x="6585" y="10418"/>
                    <a:pt x="6644" y="10347"/>
                  </a:cubicBezTo>
                  <a:cubicBezTo>
                    <a:pt x="6704" y="10264"/>
                    <a:pt x="6728" y="10168"/>
                    <a:pt x="6716" y="10061"/>
                  </a:cubicBezTo>
                  <a:lnTo>
                    <a:pt x="6561" y="9311"/>
                  </a:lnTo>
                  <a:cubicBezTo>
                    <a:pt x="6537" y="9156"/>
                    <a:pt x="6382" y="9037"/>
                    <a:pt x="6228" y="9037"/>
                  </a:cubicBezTo>
                  <a:lnTo>
                    <a:pt x="5787" y="9037"/>
                  </a:lnTo>
                  <a:lnTo>
                    <a:pt x="5787" y="8859"/>
                  </a:lnTo>
                  <a:cubicBezTo>
                    <a:pt x="5787" y="8573"/>
                    <a:pt x="5573" y="8347"/>
                    <a:pt x="5287" y="8347"/>
                  </a:cubicBezTo>
                  <a:lnTo>
                    <a:pt x="4811" y="8347"/>
                  </a:lnTo>
                  <a:lnTo>
                    <a:pt x="4811" y="6835"/>
                  </a:lnTo>
                  <a:cubicBezTo>
                    <a:pt x="4989" y="6787"/>
                    <a:pt x="5108" y="6620"/>
                    <a:pt x="5108" y="6430"/>
                  </a:cubicBezTo>
                  <a:lnTo>
                    <a:pt x="5108" y="6323"/>
                  </a:lnTo>
                  <a:cubicBezTo>
                    <a:pt x="5108" y="6251"/>
                    <a:pt x="5073" y="6180"/>
                    <a:pt x="5049" y="6120"/>
                  </a:cubicBezTo>
                  <a:lnTo>
                    <a:pt x="5073" y="6096"/>
                  </a:lnTo>
                  <a:cubicBezTo>
                    <a:pt x="5537" y="5763"/>
                    <a:pt x="5906" y="5358"/>
                    <a:pt x="6204" y="4882"/>
                  </a:cubicBezTo>
                  <a:cubicBezTo>
                    <a:pt x="6228" y="4894"/>
                    <a:pt x="6228" y="4906"/>
                    <a:pt x="6240" y="4930"/>
                  </a:cubicBezTo>
                  <a:cubicBezTo>
                    <a:pt x="6359" y="5049"/>
                    <a:pt x="6525" y="5120"/>
                    <a:pt x="6680" y="5120"/>
                  </a:cubicBezTo>
                  <a:cubicBezTo>
                    <a:pt x="6763" y="5120"/>
                    <a:pt x="6835" y="5108"/>
                    <a:pt x="6894" y="5072"/>
                  </a:cubicBezTo>
                  <a:cubicBezTo>
                    <a:pt x="7192" y="4942"/>
                    <a:pt x="7204" y="4608"/>
                    <a:pt x="7204" y="4477"/>
                  </a:cubicBezTo>
                  <a:cubicBezTo>
                    <a:pt x="7204" y="4394"/>
                    <a:pt x="7132" y="4334"/>
                    <a:pt x="7037" y="4334"/>
                  </a:cubicBezTo>
                  <a:cubicBezTo>
                    <a:pt x="6954" y="4334"/>
                    <a:pt x="6894" y="4406"/>
                    <a:pt x="6894" y="4489"/>
                  </a:cubicBezTo>
                  <a:cubicBezTo>
                    <a:pt x="6894" y="4596"/>
                    <a:pt x="6882" y="4727"/>
                    <a:pt x="6775" y="4787"/>
                  </a:cubicBezTo>
                  <a:cubicBezTo>
                    <a:pt x="6749" y="4800"/>
                    <a:pt x="6718" y="4806"/>
                    <a:pt x="6687" y="4806"/>
                  </a:cubicBezTo>
                  <a:cubicBezTo>
                    <a:pt x="6606" y="4806"/>
                    <a:pt x="6517" y="4767"/>
                    <a:pt x="6466" y="4715"/>
                  </a:cubicBezTo>
                  <a:cubicBezTo>
                    <a:pt x="6406" y="4656"/>
                    <a:pt x="6382" y="4584"/>
                    <a:pt x="6430" y="4489"/>
                  </a:cubicBezTo>
                  <a:cubicBezTo>
                    <a:pt x="6585" y="4191"/>
                    <a:pt x="6894" y="4060"/>
                    <a:pt x="7252" y="3918"/>
                  </a:cubicBezTo>
                  <a:cubicBezTo>
                    <a:pt x="7894" y="3656"/>
                    <a:pt x="8680" y="3334"/>
                    <a:pt x="8680" y="1798"/>
                  </a:cubicBezTo>
                  <a:lnTo>
                    <a:pt x="8680" y="1155"/>
                  </a:lnTo>
                  <a:cubicBezTo>
                    <a:pt x="8692" y="1048"/>
                    <a:pt x="8633" y="941"/>
                    <a:pt x="8561" y="846"/>
                  </a:cubicBezTo>
                  <a:cubicBezTo>
                    <a:pt x="8478" y="762"/>
                    <a:pt x="8347" y="715"/>
                    <a:pt x="8240" y="715"/>
                  </a:cubicBezTo>
                  <a:cubicBezTo>
                    <a:pt x="7894" y="715"/>
                    <a:pt x="7561" y="881"/>
                    <a:pt x="7371" y="1179"/>
                  </a:cubicBezTo>
                  <a:lnTo>
                    <a:pt x="7252" y="1358"/>
                  </a:lnTo>
                  <a:cubicBezTo>
                    <a:pt x="7180" y="1465"/>
                    <a:pt x="7073" y="1524"/>
                    <a:pt x="6954" y="1524"/>
                  </a:cubicBezTo>
                  <a:lnTo>
                    <a:pt x="6954" y="1012"/>
                  </a:lnTo>
                  <a:lnTo>
                    <a:pt x="6990" y="1012"/>
                  </a:lnTo>
                  <a:cubicBezTo>
                    <a:pt x="7144" y="1012"/>
                    <a:pt x="7287" y="881"/>
                    <a:pt x="7287" y="715"/>
                  </a:cubicBezTo>
                  <a:lnTo>
                    <a:pt x="7287" y="298"/>
                  </a:lnTo>
                  <a:cubicBezTo>
                    <a:pt x="7287" y="131"/>
                    <a:pt x="7144" y="0"/>
                    <a:pt x="699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4" name="Google Shape;16796;p75"/>
            <p:cNvSpPr/>
            <p:nvPr/>
          </p:nvSpPr>
          <p:spPr>
            <a:xfrm>
              <a:off x="7670981" y="2041871"/>
              <a:ext cx="87182" cy="83076"/>
            </a:xfrm>
            <a:custGeom>
              <a:avLst/>
              <a:gdLst/>
              <a:ahLst/>
              <a:cxnLst/>
              <a:rect l="l" t="t" r="r" b="b"/>
              <a:pathLst>
                <a:path w="2739" h="2610" extrusionOk="0">
                  <a:moveTo>
                    <a:pt x="1334" y="476"/>
                  </a:moveTo>
                  <a:lnTo>
                    <a:pt x="1572" y="953"/>
                  </a:lnTo>
                  <a:cubicBezTo>
                    <a:pt x="1608" y="1012"/>
                    <a:pt x="1655" y="1036"/>
                    <a:pt x="1715" y="1048"/>
                  </a:cubicBezTo>
                  <a:lnTo>
                    <a:pt x="2251" y="1131"/>
                  </a:lnTo>
                  <a:lnTo>
                    <a:pt x="1893" y="1500"/>
                  </a:lnTo>
                  <a:cubicBezTo>
                    <a:pt x="1846" y="1548"/>
                    <a:pt x="1834" y="1607"/>
                    <a:pt x="1834" y="1667"/>
                  </a:cubicBezTo>
                  <a:lnTo>
                    <a:pt x="1917" y="2203"/>
                  </a:lnTo>
                  <a:lnTo>
                    <a:pt x="1441" y="1941"/>
                  </a:lnTo>
                  <a:cubicBezTo>
                    <a:pt x="1417" y="1929"/>
                    <a:pt x="1381" y="1929"/>
                    <a:pt x="1358" y="1929"/>
                  </a:cubicBezTo>
                  <a:cubicBezTo>
                    <a:pt x="1322" y="1929"/>
                    <a:pt x="1298" y="1929"/>
                    <a:pt x="1262" y="1941"/>
                  </a:cubicBezTo>
                  <a:lnTo>
                    <a:pt x="786" y="2203"/>
                  </a:lnTo>
                  <a:lnTo>
                    <a:pt x="786" y="2203"/>
                  </a:lnTo>
                  <a:lnTo>
                    <a:pt x="881" y="1667"/>
                  </a:lnTo>
                  <a:cubicBezTo>
                    <a:pt x="893" y="1607"/>
                    <a:pt x="869" y="1548"/>
                    <a:pt x="822" y="1500"/>
                  </a:cubicBezTo>
                  <a:lnTo>
                    <a:pt x="429" y="1131"/>
                  </a:lnTo>
                  <a:lnTo>
                    <a:pt x="965" y="1048"/>
                  </a:lnTo>
                  <a:cubicBezTo>
                    <a:pt x="1024" y="1036"/>
                    <a:pt x="1084" y="1012"/>
                    <a:pt x="1108" y="953"/>
                  </a:cubicBezTo>
                  <a:lnTo>
                    <a:pt x="1334" y="476"/>
                  </a:lnTo>
                  <a:close/>
                  <a:moveTo>
                    <a:pt x="1370" y="0"/>
                  </a:moveTo>
                  <a:cubicBezTo>
                    <a:pt x="1298" y="0"/>
                    <a:pt x="1239" y="36"/>
                    <a:pt x="1203" y="95"/>
                  </a:cubicBezTo>
                  <a:lnTo>
                    <a:pt x="881" y="750"/>
                  </a:lnTo>
                  <a:lnTo>
                    <a:pt x="167" y="857"/>
                  </a:lnTo>
                  <a:cubicBezTo>
                    <a:pt x="96" y="869"/>
                    <a:pt x="36" y="917"/>
                    <a:pt x="12" y="976"/>
                  </a:cubicBezTo>
                  <a:cubicBezTo>
                    <a:pt x="0" y="1048"/>
                    <a:pt x="12" y="1107"/>
                    <a:pt x="60" y="1167"/>
                  </a:cubicBezTo>
                  <a:lnTo>
                    <a:pt x="584" y="1679"/>
                  </a:lnTo>
                  <a:lnTo>
                    <a:pt x="465" y="2393"/>
                  </a:lnTo>
                  <a:cubicBezTo>
                    <a:pt x="453" y="2465"/>
                    <a:pt x="477" y="2524"/>
                    <a:pt x="536" y="2572"/>
                  </a:cubicBezTo>
                  <a:cubicBezTo>
                    <a:pt x="568" y="2597"/>
                    <a:pt x="603" y="2609"/>
                    <a:pt x="638" y="2609"/>
                  </a:cubicBezTo>
                  <a:cubicBezTo>
                    <a:pt x="669" y="2609"/>
                    <a:pt x="699" y="2600"/>
                    <a:pt x="727" y="2584"/>
                  </a:cubicBezTo>
                  <a:lnTo>
                    <a:pt x="1370" y="2238"/>
                  </a:lnTo>
                  <a:lnTo>
                    <a:pt x="2012" y="2584"/>
                  </a:lnTo>
                  <a:cubicBezTo>
                    <a:pt x="2036" y="2596"/>
                    <a:pt x="2072" y="2596"/>
                    <a:pt x="2096" y="2596"/>
                  </a:cubicBezTo>
                  <a:cubicBezTo>
                    <a:pt x="2143" y="2596"/>
                    <a:pt x="2179" y="2584"/>
                    <a:pt x="2203" y="2572"/>
                  </a:cubicBezTo>
                  <a:cubicBezTo>
                    <a:pt x="2262" y="2524"/>
                    <a:pt x="2298" y="2465"/>
                    <a:pt x="2274" y="2393"/>
                  </a:cubicBezTo>
                  <a:lnTo>
                    <a:pt x="2155" y="1679"/>
                  </a:lnTo>
                  <a:lnTo>
                    <a:pt x="2679" y="1167"/>
                  </a:lnTo>
                  <a:cubicBezTo>
                    <a:pt x="2727" y="1107"/>
                    <a:pt x="2739" y="1048"/>
                    <a:pt x="2727" y="976"/>
                  </a:cubicBezTo>
                  <a:cubicBezTo>
                    <a:pt x="2715" y="905"/>
                    <a:pt x="2655" y="857"/>
                    <a:pt x="2572" y="857"/>
                  </a:cubicBezTo>
                  <a:lnTo>
                    <a:pt x="1858" y="750"/>
                  </a:lnTo>
                  <a:lnTo>
                    <a:pt x="1536" y="95"/>
                  </a:lnTo>
                  <a:cubicBezTo>
                    <a:pt x="1500" y="36"/>
                    <a:pt x="1441" y="0"/>
                    <a:pt x="137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85" name="Google Shape;13789;p70"/>
          <p:cNvGrpSpPr/>
          <p:nvPr/>
        </p:nvGrpSpPr>
        <p:grpSpPr>
          <a:xfrm>
            <a:off x="3906795" y="5952908"/>
            <a:ext cx="451152" cy="457183"/>
            <a:chOff x="1298037" y="2425727"/>
            <a:chExt cx="338364" cy="342887"/>
          </a:xfrm>
          <a:solidFill>
            <a:srgbClr val="2168EE"/>
          </a:solidFill>
        </p:grpSpPr>
        <p:sp>
          <p:nvSpPr>
            <p:cNvPr id="86" name="Google Shape;13790;p70"/>
            <p:cNvSpPr/>
            <p:nvPr/>
          </p:nvSpPr>
          <p:spPr>
            <a:xfrm>
              <a:off x="1339384" y="2471631"/>
              <a:ext cx="256050" cy="136180"/>
            </a:xfrm>
            <a:custGeom>
              <a:avLst/>
              <a:gdLst/>
              <a:ahLst/>
              <a:cxnLst/>
              <a:rect l="l" t="t" r="r" b="b"/>
              <a:pathLst>
                <a:path w="8038" h="4275" extrusionOk="0">
                  <a:moveTo>
                    <a:pt x="7704" y="1477"/>
                  </a:moveTo>
                  <a:lnTo>
                    <a:pt x="7704" y="3501"/>
                  </a:lnTo>
                  <a:cubicBezTo>
                    <a:pt x="7704" y="3751"/>
                    <a:pt x="7513" y="3941"/>
                    <a:pt x="7263" y="3941"/>
                  </a:cubicBezTo>
                  <a:lnTo>
                    <a:pt x="774" y="3941"/>
                  </a:lnTo>
                  <a:cubicBezTo>
                    <a:pt x="524" y="3941"/>
                    <a:pt x="322" y="3751"/>
                    <a:pt x="322" y="3501"/>
                  </a:cubicBezTo>
                  <a:lnTo>
                    <a:pt x="322" y="1477"/>
                  </a:lnTo>
                  <a:close/>
                  <a:moveTo>
                    <a:pt x="774" y="0"/>
                  </a:moveTo>
                  <a:cubicBezTo>
                    <a:pt x="346" y="0"/>
                    <a:pt x="1" y="345"/>
                    <a:pt x="1" y="774"/>
                  </a:cubicBezTo>
                  <a:lnTo>
                    <a:pt x="1" y="3501"/>
                  </a:lnTo>
                  <a:cubicBezTo>
                    <a:pt x="1" y="3929"/>
                    <a:pt x="346" y="4275"/>
                    <a:pt x="774" y="4275"/>
                  </a:cubicBezTo>
                  <a:lnTo>
                    <a:pt x="7263" y="4275"/>
                  </a:lnTo>
                  <a:cubicBezTo>
                    <a:pt x="7692" y="4275"/>
                    <a:pt x="8037" y="3929"/>
                    <a:pt x="8037" y="3501"/>
                  </a:cubicBezTo>
                  <a:lnTo>
                    <a:pt x="8037" y="774"/>
                  </a:lnTo>
                  <a:cubicBezTo>
                    <a:pt x="8025" y="345"/>
                    <a:pt x="7680" y="0"/>
                    <a:pt x="7263" y="0"/>
                  </a:cubicBezTo>
                  <a:lnTo>
                    <a:pt x="5787" y="0"/>
                  </a:lnTo>
                  <a:cubicBezTo>
                    <a:pt x="5704" y="0"/>
                    <a:pt x="5620" y="72"/>
                    <a:pt x="5620" y="167"/>
                  </a:cubicBezTo>
                  <a:cubicBezTo>
                    <a:pt x="5620" y="250"/>
                    <a:pt x="5704" y="322"/>
                    <a:pt x="5787" y="322"/>
                  </a:cubicBezTo>
                  <a:lnTo>
                    <a:pt x="7263" y="322"/>
                  </a:lnTo>
                  <a:cubicBezTo>
                    <a:pt x="7513" y="322"/>
                    <a:pt x="7704" y="524"/>
                    <a:pt x="7704" y="774"/>
                  </a:cubicBezTo>
                  <a:lnTo>
                    <a:pt x="7704" y="1155"/>
                  </a:lnTo>
                  <a:lnTo>
                    <a:pt x="322" y="1155"/>
                  </a:lnTo>
                  <a:lnTo>
                    <a:pt x="322" y="774"/>
                  </a:lnTo>
                  <a:cubicBezTo>
                    <a:pt x="322" y="524"/>
                    <a:pt x="524" y="322"/>
                    <a:pt x="774" y="322"/>
                  </a:cubicBezTo>
                  <a:lnTo>
                    <a:pt x="5049" y="322"/>
                  </a:lnTo>
                  <a:cubicBezTo>
                    <a:pt x="5132" y="322"/>
                    <a:pt x="5204" y="250"/>
                    <a:pt x="5204" y="167"/>
                  </a:cubicBezTo>
                  <a:cubicBezTo>
                    <a:pt x="5204" y="72"/>
                    <a:pt x="5132" y="0"/>
                    <a:pt x="504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" name="Google Shape;13791;p70"/>
            <p:cNvSpPr/>
            <p:nvPr/>
          </p:nvSpPr>
          <p:spPr>
            <a:xfrm>
              <a:off x="1341646" y="2618036"/>
              <a:ext cx="50490" cy="50458"/>
            </a:xfrm>
            <a:custGeom>
              <a:avLst/>
              <a:gdLst/>
              <a:ahLst/>
              <a:cxnLst/>
              <a:rect l="l" t="t" r="r" b="b"/>
              <a:pathLst>
                <a:path w="1585" h="1584" extrusionOk="0">
                  <a:moveTo>
                    <a:pt x="787" y="321"/>
                  </a:moveTo>
                  <a:cubicBezTo>
                    <a:pt x="1049" y="321"/>
                    <a:pt x="1251" y="536"/>
                    <a:pt x="1251" y="786"/>
                  </a:cubicBezTo>
                  <a:cubicBezTo>
                    <a:pt x="1251" y="1048"/>
                    <a:pt x="1049" y="1250"/>
                    <a:pt x="787" y="1250"/>
                  </a:cubicBezTo>
                  <a:cubicBezTo>
                    <a:pt x="537" y="1250"/>
                    <a:pt x="334" y="1048"/>
                    <a:pt x="334" y="786"/>
                  </a:cubicBezTo>
                  <a:cubicBezTo>
                    <a:pt x="334" y="536"/>
                    <a:pt x="537" y="321"/>
                    <a:pt x="787" y="321"/>
                  </a:cubicBezTo>
                  <a:close/>
                  <a:moveTo>
                    <a:pt x="787" y="0"/>
                  </a:moveTo>
                  <a:cubicBezTo>
                    <a:pt x="358" y="0"/>
                    <a:pt x="1" y="357"/>
                    <a:pt x="1" y="786"/>
                  </a:cubicBezTo>
                  <a:cubicBezTo>
                    <a:pt x="1" y="1226"/>
                    <a:pt x="358" y="1584"/>
                    <a:pt x="787" y="1584"/>
                  </a:cubicBezTo>
                  <a:cubicBezTo>
                    <a:pt x="1227" y="1584"/>
                    <a:pt x="1585" y="1226"/>
                    <a:pt x="1585" y="786"/>
                  </a:cubicBezTo>
                  <a:cubicBezTo>
                    <a:pt x="1585" y="357"/>
                    <a:pt x="1227" y="0"/>
                    <a:pt x="7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" name="Google Shape;13792;p70"/>
            <p:cNvSpPr/>
            <p:nvPr/>
          </p:nvSpPr>
          <p:spPr>
            <a:xfrm>
              <a:off x="1542301" y="2618036"/>
              <a:ext cx="50076" cy="50458"/>
            </a:xfrm>
            <a:custGeom>
              <a:avLst/>
              <a:gdLst/>
              <a:ahLst/>
              <a:cxnLst/>
              <a:rect l="l" t="t" r="r" b="b"/>
              <a:pathLst>
                <a:path w="1572" h="1584" extrusionOk="0">
                  <a:moveTo>
                    <a:pt x="786" y="321"/>
                  </a:moveTo>
                  <a:cubicBezTo>
                    <a:pt x="1036" y="321"/>
                    <a:pt x="1251" y="536"/>
                    <a:pt x="1251" y="786"/>
                  </a:cubicBezTo>
                  <a:cubicBezTo>
                    <a:pt x="1251" y="1048"/>
                    <a:pt x="1036" y="1250"/>
                    <a:pt x="786" y="1250"/>
                  </a:cubicBezTo>
                  <a:cubicBezTo>
                    <a:pt x="536" y="1250"/>
                    <a:pt x="322" y="1048"/>
                    <a:pt x="322" y="786"/>
                  </a:cubicBezTo>
                  <a:cubicBezTo>
                    <a:pt x="322" y="536"/>
                    <a:pt x="536" y="321"/>
                    <a:pt x="786" y="321"/>
                  </a:cubicBezTo>
                  <a:close/>
                  <a:moveTo>
                    <a:pt x="786" y="0"/>
                  </a:moveTo>
                  <a:cubicBezTo>
                    <a:pt x="358" y="0"/>
                    <a:pt x="0" y="357"/>
                    <a:pt x="0" y="786"/>
                  </a:cubicBezTo>
                  <a:cubicBezTo>
                    <a:pt x="0" y="1226"/>
                    <a:pt x="358" y="1584"/>
                    <a:pt x="786" y="1584"/>
                  </a:cubicBezTo>
                  <a:cubicBezTo>
                    <a:pt x="1215" y="1584"/>
                    <a:pt x="1572" y="1226"/>
                    <a:pt x="1572" y="786"/>
                  </a:cubicBezTo>
                  <a:cubicBezTo>
                    <a:pt x="1572" y="357"/>
                    <a:pt x="1215" y="0"/>
                    <a:pt x="7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" name="Google Shape;13793;p70"/>
            <p:cNvSpPr/>
            <p:nvPr/>
          </p:nvSpPr>
          <p:spPr>
            <a:xfrm>
              <a:off x="1298037" y="2425727"/>
              <a:ext cx="338364" cy="342887"/>
            </a:xfrm>
            <a:custGeom>
              <a:avLst/>
              <a:gdLst/>
              <a:ahLst/>
              <a:cxnLst/>
              <a:rect l="l" t="t" r="r" b="b"/>
              <a:pathLst>
                <a:path w="10622" h="10764" extrusionOk="0">
                  <a:moveTo>
                    <a:pt x="715" y="2525"/>
                  </a:moveTo>
                  <a:lnTo>
                    <a:pt x="715" y="4644"/>
                  </a:lnTo>
                  <a:lnTo>
                    <a:pt x="560" y="4644"/>
                  </a:lnTo>
                  <a:lnTo>
                    <a:pt x="560" y="4656"/>
                  </a:lnTo>
                  <a:cubicBezTo>
                    <a:pt x="429" y="4656"/>
                    <a:pt x="322" y="4549"/>
                    <a:pt x="322" y="4418"/>
                  </a:cubicBezTo>
                  <a:lnTo>
                    <a:pt x="322" y="2763"/>
                  </a:lnTo>
                  <a:cubicBezTo>
                    <a:pt x="322" y="2632"/>
                    <a:pt x="429" y="2525"/>
                    <a:pt x="560" y="2525"/>
                  </a:cubicBezTo>
                  <a:close/>
                  <a:moveTo>
                    <a:pt x="10050" y="2537"/>
                  </a:moveTo>
                  <a:cubicBezTo>
                    <a:pt x="10181" y="2537"/>
                    <a:pt x="10288" y="2644"/>
                    <a:pt x="10288" y="2775"/>
                  </a:cubicBezTo>
                  <a:lnTo>
                    <a:pt x="10288" y="4418"/>
                  </a:lnTo>
                  <a:cubicBezTo>
                    <a:pt x="10288" y="4549"/>
                    <a:pt x="10181" y="4656"/>
                    <a:pt x="10050" y="4656"/>
                  </a:cubicBezTo>
                  <a:lnTo>
                    <a:pt x="9895" y="4656"/>
                  </a:lnTo>
                  <a:lnTo>
                    <a:pt x="9895" y="2537"/>
                  </a:lnTo>
                  <a:close/>
                  <a:moveTo>
                    <a:pt x="6418" y="6263"/>
                  </a:moveTo>
                  <a:cubicBezTo>
                    <a:pt x="6680" y="6263"/>
                    <a:pt x="6906" y="6489"/>
                    <a:pt x="6906" y="6751"/>
                  </a:cubicBezTo>
                  <a:lnTo>
                    <a:pt x="6906" y="7930"/>
                  </a:lnTo>
                  <a:lnTo>
                    <a:pt x="3727" y="7930"/>
                  </a:lnTo>
                  <a:lnTo>
                    <a:pt x="3727" y="6751"/>
                  </a:lnTo>
                  <a:cubicBezTo>
                    <a:pt x="3727" y="6489"/>
                    <a:pt x="3942" y="6263"/>
                    <a:pt x="4216" y="6263"/>
                  </a:cubicBezTo>
                  <a:close/>
                  <a:moveTo>
                    <a:pt x="8347" y="334"/>
                  </a:moveTo>
                  <a:cubicBezTo>
                    <a:pt x="9026" y="334"/>
                    <a:pt x="9561" y="870"/>
                    <a:pt x="9561" y="1536"/>
                  </a:cubicBezTo>
                  <a:lnTo>
                    <a:pt x="9561" y="2382"/>
                  </a:lnTo>
                  <a:lnTo>
                    <a:pt x="9561" y="4811"/>
                  </a:lnTo>
                  <a:lnTo>
                    <a:pt x="9561" y="7930"/>
                  </a:lnTo>
                  <a:lnTo>
                    <a:pt x="7204" y="7930"/>
                  </a:lnTo>
                  <a:lnTo>
                    <a:pt x="7204" y="6751"/>
                  </a:lnTo>
                  <a:cubicBezTo>
                    <a:pt x="7204" y="6299"/>
                    <a:pt x="6847" y="5930"/>
                    <a:pt x="6383" y="5930"/>
                  </a:cubicBezTo>
                  <a:lnTo>
                    <a:pt x="4180" y="5930"/>
                  </a:lnTo>
                  <a:cubicBezTo>
                    <a:pt x="3739" y="5930"/>
                    <a:pt x="3370" y="6287"/>
                    <a:pt x="3370" y="6751"/>
                  </a:cubicBezTo>
                  <a:lnTo>
                    <a:pt x="3370" y="7930"/>
                  </a:lnTo>
                  <a:lnTo>
                    <a:pt x="3215" y="7930"/>
                  </a:lnTo>
                  <a:cubicBezTo>
                    <a:pt x="3120" y="7930"/>
                    <a:pt x="3049" y="8002"/>
                    <a:pt x="3049" y="8085"/>
                  </a:cubicBezTo>
                  <a:cubicBezTo>
                    <a:pt x="3049" y="8180"/>
                    <a:pt x="3120" y="8252"/>
                    <a:pt x="3215" y="8252"/>
                  </a:cubicBezTo>
                  <a:lnTo>
                    <a:pt x="9931" y="8252"/>
                  </a:lnTo>
                  <a:cubicBezTo>
                    <a:pt x="9990" y="8252"/>
                    <a:pt x="10050" y="8299"/>
                    <a:pt x="10050" y="8371"/>
                  </a:cubicBezTo>
                  <a:lnTo>
                    <a:pt x="10050" y="9323"/>
                  </a:lnTo>
                  <a:cubicBezTo>
                    <a:pt x="10050" y="9383"/>
                    <a:pt x="10002" y="9442"/>
                    <a:pt x="9931" y="9442"/>
                  </a:cubicBezTo>
                  <a:lnTo>
                    <a:pt x="763" y="9442"/>
                  </a:lnTo>
                  <a:cubicBezTo>
                    <a:pt x="703" y="9442"/>
                    <a:pt x="644" y="9406"/>
                    <a:pt x="644" y="9323"/>
                  </a:cubicBezTo>
                  <a:lnTo>
                    <a:pt x="644" y="8371"/>
                  </a:lnTo>
                  <a:cubicBezTo>
                    <a:pt x="644" y="8311"/>
                    <a:pt x="691" y="8252"/>
                    <a:pt x="763" y="8252"/>
                  </a:cubicBezTo>
                  <a:lnTo>
                    <a:pt x="2477" y="8252"/>
                  </a:lnTo>
                  <a:cubicBezTo>
                    <a:pt x="2561" y="8252"/>
                    <a:pt x="2632" y="8180"/>
                    <a:pt x="2632" y="8085"/>
                  </a:cubicBezTo>
                  <a:cubicBezTo>
                    <a:pt x="2632" y="8002"/>
                    <a:pt x="2561" y="7930"/>
                    <a:pt x="2477" y="7930"/>
                  </a:cubicBezTo>
                  <a:lnTo>
                    <a:pt x="1013" y="7930"/>
                  </a:lnTo>
                  <a:lnTo>
                    <a:pt x="1013" y="4811"/>
                  </a:lnTo>
                  <a:lnTo>
                    <a:pt x="1013" y="2382"/>
                  </a:lnTo>
                  <a:lnTo>
                    <a:pt x="1013" y="1536"/>
                  </a:lnTo>
                  <a:cubicBezTo>
                    <a:pt x="1013" y="870"/>
                    <a:pt x="1549" y="334"/>
                    <a:pt x="2215" y="334"/>
                  </a:cubicBezTo>
                  <a:close/>
                  <a:moveTo>
                    <a:pt x="6906" y="9740"/>
                  </a:moveTo>
                  <a:cubicBezTo>
                    <a:pt x="6859" y="9835"/>
                    <a:pt x="6775" y="9883"/>
                    <a:pt x="6668" y="9883"/>
                  </a:cubicBezTo>
                  <a:lnTo>
                    <a:pt x="3930" y="9883"/>
                  </a:lnTo>
                  <a:cubicBezTo>
                    <a:pt x="3823" y="9883"/>
                    <a:pt x="3739" y="9835"/>
                    <a:pt x="3692" y="9740"/>
                  </a:cubicBezTo>
                  <a:close/>
                  <a:moveTo>
                    <a:pt x="2751" y="9764"/>
                  </a:moveTo>
                  <a:lnTo>
                    <a:pt x="2751" y="10311"/>
                  </a:lnTo>
                  <a:cubicBezTo>
                    <a:pt x="2751" y="10383"/>
                    <a:pt x="2692" y="10454"/>
                    <a:pt x="2608" y="10454"/>
                  </a:cubicBezTo>
                  <a:lnTo>
                    <a:pt x="1430" y="10454"/>
                  </a:lnTo>
                  <a:cubicBezTo>
                    <a:pt x="1346" y="10454"/>
                    <a:pt x="1287" y="10383"/>
                    <a:pt x="1287" y="10311"/>
                  </a:cubicBezTo>
                  <a:lnTo>
                    <a:pt x="1287" y="9764"/>
                  </a:lnTo>
                  <a:close/>
                  <a:moveTo>
                    <a:pt x="9442" y="9764"/>
                  </a:moveTo>
                  <a:lnTo>
                    <a:pt x="9442" y="10311"/>
                  </a:lnTo>
                  <a:cubicBezTo>
                    <a:pt x="9442" y="10395"/>
                    <a:pt x="9359" y="10454"/>
                    <a:pt x="9288" y="10454"/>
                  </a:cubicBezTo>
                  <a:lnTo>
                    <a:pt x="8109" y="10454"/>
                  </a:lnTo>
                  <a:cubicBezTo>
                    <a:pt x="8026" y="10454"/>
                    <a:pt x="7966" y="10383"/>
                    <a:pt x="7966" y="10311"/>
                  </a:cubicBezTo>
                  <a:lnTo>
                    <a:pt x="7966" y="9764"/>
                  </a:lnTo>
                  <a:close/>
                  <a:moveTo>
                    <a:pt x="2239" y="1"/>
                  </a:moveTo>
                  <a:cubicBezTo>
                    <a:pt x="1382" y="1"/>
                    <a:pt x="703" y="679"/>
                    <a:pt x="703" y="1525"/>
                  </a:cubicBezTo>
                  <a:lnTo>
                    <a:pt x="703" y="2215"/>
                  </a:lnTo>
                  <a:lnTo>
                    <a:pt x="548" y="2215"/>
                  </a:lnTo>
                  <a:cubicBezTo>
                    <a:pt x="239" y="2215"/>
                    <a:pt x="1" y="2465"/>
                    <a:pt x="1" y="2763"/>
                  </a:cubicBezTo>
                  <a:lnTo>
                    <a:pt x="1" y="4418"/>
                  </a:lnTo>
                  <a:cubicBezTo>
                    <a:pt x="1" y="4727"/>
                    <a:pt x="251" y="4965"/>
                    <a:pt x="548" y="4965"/>
                  </a:cubicBezTo>
                  <a:lnTo>
                    <a:pt x="703" y="4965"/>
                  </a:lnTo>
                  <a:lnTo>
                    <a:pt x="703" y="7930"/>
                  </a:lnTo>
                  <a:cubicBezTo>
                    <a:pt x="489" y="7954"/>
                    <a:pt x="346" y="8133"/>
                    <a:pt x="346" y="8359"/>
                  </a:cubicBezTo>
                  <a:lnTo>
                    <a:pt x="346" y="9311"/>
                  </a:lnTo>
                  <a:cubicBezTo>
                    <a:pt x="346" y="9549"/>
                    <a:pt x="537" y="9740"/>
                    <a:pt x="775" y="9740"/>
                  </a:cubicBezTo>
                  <a:lnTo>
                    <a:pt x="953" y="9740"/>
                  </a:lnTo>
                  <a:lnTo>
                    <a:pt x="953" y="10288"/>
                  </a:lnTo>
                  <a:cubicBezTo>
                    <a:pt x="953" y="10549"/>
                    <a:pt x="1156" y="10764"/>
                    <a:pt x="1430" y="10764"/>
                  </a:cubicBezTo>
                  <a:lnTo>
                    <a:pt x="2608" y="10764"/>
                  </a:lnTo>
                  <a:cubicBezTo>
                    <a:pt x="2858" y="10764"/>
                    <a:pt x="3084" y="10561"/>
                    <a:pt x="3084" y="10299"/>
                  </a:cubicBezTo>
                  <a:lnTo>
                    <a:pt x="3084" y="9740"/>
                  </a:lnTo>
                  <a:lnTo>
                    <a:pt x="3346" y="9740"/>
                  </a:lnTo>
                  <a:cubicBezTo>
                    <a:pt x="3418" y="10002"/>
                    <a:pt x="3668" y="10192"/>
                    <a:pt x="3942" y="10192"/>
                  </a:cubicBezTo>
                  <a:lnTo>
                    <a:pt x="6680" y="10192"/>
                  </a:lnTo>
                  <a:cubicBezTo>
                    <a:pt x="6966" y="10192"/>
                    <a:pt x="7204" y="10002"/>
                    <a:pt x="7275" y="9740"/>
                  </a:cubicBezTo>
                  <a:lnTo>
                    <a:pt x="7645" y="9740"/>
                  </a:lnTo>
                  <a:lnTo>
                    <a:pt x="7645" y="10299"/>
                  </a:lnTo>
                  <a:cubicBezTo>
                    <a:pt x="7645" y="10549"/>
                    <a:pt x="7859" y="10764"/>
                    <a:pt x="8121" y="10764"/>
                  </a:cubicBezTo>
                  <a:lnTo>
                    <a:pt x="9300" y="10764"/>
                  </a:lnTo>
                  <a:cubicBezTo>
                    <a:pt x="9550" y="10764"/>
                    <a:pt x="9776" y="10561"/>
                    <a:pt x="9776" y="10299"/>
                  </a:cubicBezTo>
                  <a:lnTo>
                    <a:pt x="9776" y="9740"/>
                  </a:lnTo>
                  <a:lnTo>
                    <a:pt x="9954" y="9740"/>
                  </a:lnTo>
                  <a:cubicBezTo>
                    <a:pt x="10193" y="9740"/>
                    <a:pt x="10383" y="9549"/>
                    <a:pt x="10383" y="9311"/>
                  </a:cubicBezTo>
                  <a:lnTo>
                    <a:pt x="10383" y="8359"/>
                  </a:lnTo>
                  <a:cubicBezTo>
                    <a:pt x="10383" y="8121"/>
                    <a:pt x="10193" y="7930"/>
                    <a:pt x="9954" y="7930"/>
                  </a:cubicBezTo>
                  <a:lnTo>
                    <a:pt x="9931" y="7930"/>
                  </a:lnTo>
                  <a:lnTo>
                    <a:pt x="9931" y="4965"/>
                  </a:lnTo>
                  <a:lnTo>
                    <a:pt x="10073" y="4965"/>
                  </a:lnTo>
                  <a:cubicBezTo>
                    <a:pt x="10383" y="4965"/>
                    <a:pt x="10621" y="4715"/>
                    <a:pt x="10621" y="4418"/>
                  </a:cubicBezTo>
                  <a:lnTo>
                    <a:pt x="10621" y="2763"/>
                  </a:lnTo>
                  <a:cubicBezTo>
                    <a:pt x="10609" y="2465"/>
                    <a:pt x="10359" y="2215"/>
                    <a:pt x="10050" y="2215"/>
                  </a:cubicBezTo>
                  <a:lnTo>
                    <a:pt x="9895" y="2215"/>
                  </a:lnTo>
                  <a:lnTo>
                    <a:pt x="9895" y="1525"/>
                  </a:lnTo>
                  <a:cubicBezTo>
                    <a:pt x="9895" y="679"/>
                    <a:pt x="9216" y="1"/>
                    <a:pt x="837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95" name="Google Shape;14827;p72"/>
          <p:cNvGrpSpPr/>
          <p:nvPr/>
        </p:nvGrpSpPr>
        <p:grpSpPr>
          <a:xfrm>
            <a:off x="4786305" y="2194011"/>
            <a:ext cx="375725" cy="466245"/>
            <a:chOff x="2665165" y="3360146"/>
            <a:chExt cx="281794" cy="349684"/>
          </a:xfrm>
          <a:solidFill>
            <a:srgbClr val="2168EE"/>
          </a:solidFill>
        </p:grpSpPr>
        <p:sp>
          <p:nvSpPr>
            <p:cNvPr id="96" name="Google Shape;14828;p72"/>
            <p:cNvSpPr/>
            <p:nvPr/>
          </p:nvSpPr>
          <p:spPr>
            <a:xfrm>
              <a:off x="2665165" y="3495547"/>
              <a:ext cx="136572" cy="214284"/>
            </a:xfrm>
            <a:custGeom>
              <a:avLst/>
              <a:gdLst/>
              <a:ahLst/>
              <a:cxnLst/>
              <a:rect l="l" t="t" r="r" b="b"/>
              <a:pathLst>
                <a:path w="4311" h="6764" extrusionOk="0">
                  <a:moveTo>
                    <a:pt x="3977" y="4453"/>
                  </a:moveTo>
                  <a:lnTo>
                    <a:pt x="3977" y="5049"/>
                  </a:lnTo>
                  <a:lnTo>
                    <a:pt x="2441" y="5049"/>
                  </a:lnTo>
                  <a:lnTo>
                    <a:pt x="2441" y="4453"/>
                  </a:lnTo>
                  <a:close/>
                  <a:moveTo>
                    <a:pt x="167" y="0"/>
                  </a:moveTo>
                  <a:cubicBezTo>
                    <a:pt x="84" y="0"/>
                    <a:pt x="0" y="72"/>
                    <a:pt x="0" y="167"/>
                  </a:cubicBezTo>
                  <a:lnTo>
                    <a:pt x="0" y="1727"/>
                  </a:lnTo>
                  <a:cubicBezTo>
                    <a:pt x="0" y="1858"/>
                    <a:pt x="84" y="2001"/>
                    <a:pt x="179" y="2072"/>
                  </a:cubicBezTo>
                  <a:lnTo>
                    <a:pt x="1167" y="2751"/>
                  </a:lnTo>
                  <a:cubicBezTo>
                    <a:pt x="1196" y="2770"/>
                    <a:pt x="1230" y="2779"/>
                    <a:pt x="1264" y="2779"/>
                  </a:cubicBezTo>
                  <a:cubicBezTo>
                    <a:pt x="1315" y="2779"/>
                    <a:pt x="1365" y="2758"/>
                    <a:pt x="1393" y="2715"/>
                  </a:cubicBezTo>
                  <a:cubicBezTo>
                    <a:pt x="1429" y="2632"/>
                    <a:pt x="1417" y="2536"/>
                    <a:pt x="1346" y="2489"/>
                  </a:cubicBezTo>
                  <a:lnTo>
                    <a:pt x="357" y="1798"/>
                  </a:lnTo>
                  <a:cubicBezTo>
                    <a:pt x="334" y="1786"/>
                    <a:pt x="322" y="1763"/>
                    <a:pt x="322" y="1727"/>
                  </a:cubicBezTo>
                  <a:lnTo>
                    <a:pt x="322" y="334"/>
                  </a:lnTo>
                  <a:lnTo>
                    <a:pt x="655" y="334"/>
                  </a:lnTo>
                  <a:cubicBezTo>
                    <a:pt x="679" y="334"/>
                    <a:pt x="679" y="346"/>
                    <a:pt x="679" y="346"/>
                  </a:cubicBezTo>
                  <a:lnTo>
                    <a:pt x="679" y="1251"/>
                  </a:lnTo>
                  <a:cubicBezTo>
                    <a:pt x="679" y="1382"/>
                    <a:pt x="750" y="1524"/>
                    <a:pt x="857" y="1596"/>
                  </a:cubicBezTo>
                  <a:lnTo>
                    <a:pt x="2286" y="2560"/>
                  </a:lnTo>
                  <a:cubicBezTo>
                    <a:pt x="2405" y="2656"/>
                    <a:pt x="2548" y="2691"/>
                    <a:pt x="2703" y="2691"/>
                  </a:cubicBezTo>
                  <a:lnTo>
                    <a:pt x="2822" y="2691"/>
                  </a:lnTo>
                  <a:cubicBezTo>
                    <a:pt x="2941" y="2691"/>
                    <a:pt x="3060" y="2656"/>
                    <a:pt x="3143" y="2560"/>
                  </a:cubicBezTo>
                  <a:lnTo>
                    <a:pt x="3191" y="2513"/>
                  </a:lnTo>
                  <a:cubicBezTo>
                    <a:pt x="3251" y="2453"/>
                    <a:pt x="3274" y="2382"/>
                    <a:pt x="3274" y="2298"/>
                  </a:cubicBezTo>
                  <a:cubicBezTo>
                    <a:pt x="3274" y="2203"/>
                    <a:pt x="3239" y="2132"/>
                    <a:pt x="3179" y="2072"/>
                  </a:cubicBezTo>
                  <a:lnTo>
                    <a:pt x="2524" y="1477"/>
                  </a:lnTo>
                  <a:lnTo>
                    <a:pt x="2524" y="1465"/>
                  </a:lnTo>
                  <a:lnTo>
                    <a:pt x="2727" y="1251"/>
                  </a:lnTo>
                  <a:lnTo>
                    <a:pt x="3905" y="2179"/>
                  </a:lnTo>
                  <a:cubicBezTo>
                    <a:pt x="3929" y="2191"/>
                    <a:pt x="3929" y="2215"/>
                    <a:pt x="3929" y="2251"/>
                  </a:cubicBezTo>
                  <a:lnTo>
                    <a:pt x="3929" y="4156"/>
                  </a:lnTo>
                  <a:lnTo>
                    <a:pt x="2643" y="4156"/>
                  </a:lnTo>
                  <a:lnTo>
                    <a:pt x="2643" y="3620"/>
                  </a:lnTo>
                  <a:cubicBezTo>
                    <a:pt x="2643" y="3465"/>
                    <a:pt x="2560" y="3346"/>
                    <a:pt x="2465" y="3263"/>
                  </a:cubicBezTo>
                  <a:lnTo>
                    <a:pt x="1869" y="2846"/>
                  </a:lnTo>
                  <a:cubicBezTo>
                    <a:pt x="1837" y="2828"/>
                    <a:pt x="1804" y="2818"/>
                    <a:pt x="1771" y="2818"/>
                  </a:cubicBezTo>
                  <a:cubicBezTo>
                    <a:pt x="1720" y="2818"/>
                    <a:pt x="1673" y="2842"/>
                    <a:pt x="1643" y="2894"/>
                  </a:cubicBezTo>
                  <a:cubicBezTo>
                    <a:pt x="1596" y="2965"/>
                    <a:pt x="1608" y="3072"/>
                    <a:pt x="1691" y="3108"/>
                  </a:cubicBezTo>
                  <a:lnTo>
                    <a:pt x="2286" y="3525"/>
                  </a:lnTo>
                  <a:cubicBezTo>
                    <a:pt x="2310" y="3548"/>
                    <a:pt x="2322" y="3584"/>
                    <a:pt x="2322" y="3620"/>
                  </a:cubicBezTo>
                  <a:lnTo>
                    <a:pt x="2322" y="4156"/>
                  </a:lnTo>
                  <a:lnTo>
                    <a:pt x="2286" y="4156"/>
                  </a:lnTo>
                  <a:cubicBezTo>
                    <a:pt x="2191" y="4156"/>
                    <a:pt x="2120" y="4227"/>
                    <a:pt x="2120" y="4322"/>
                  </a:cubicBezTo>
                  <a:lnTo>
                    <a:pt x="2120" y="5584"/>
                  </a:lnTo>
                  <a:lnTo>
                    <a:pt x="2120" y="6596"/>
                  </a:lnTo>
                  <a:cubicBezTo>
                    <a:pt x="2120" y="6680"/>
                    <a:pt x="2191" y="6763"/>
                    <a:pt x="2286" y="6763"/>
                  </a:cubicBezTo>
                  <a:lnTo>
                    <a:pt x="2834" y="6763"/>
                  </a:lnTo>
                  <a:cubicBezTo>
                    <a:pt x="2917" y="6763"/>
                    <a:pt x="3001" y="6680"/>
                    <a:pt x="3001" y="6596"/>
                  </a:cubicBezTo>
                  <a:cubicBezTo>
                    <a:pt x="3001" y="6501"/>
                    <a:pt x="2917" y="6430"/>
                    <a:pt x="2834" y="6430"/>
                  </a:cubicBezTo>
                  <a:lnTo>
                    <a:pt x="2429" y="6430"/>
                  </a:lnTo>
                  <a:lnTo>
                    <a:pt x="2429" y="5406"/>
                  </a:lnTo>
                  <a:lnTo>
                    <a:pt x="3965" y="5406"/>
                  </a:lnTo>
                  <a:lnTo>
                    <a:pt x="3965" y="5584"/>
                  </a:lnTo>
                  <a:lnTo>
                    <a:pt x="3965" y="6430"/>
                  </a:lnTo>
                  <a:lnTo>
                    <a:pt x="3477" y="6430"/>
                  </a:lnTo>
                  <a:cubicBezTo>
                    <a:pt x="3382" y="6430"/>
                    <a:pt x="3310" y="6501"/>
                    <a:pt x="3310" y="6596"/>
                  </a:cubicBezTo>
                  <a:cubicBezTo>
                    <a:pt x="3310" y="6680"/>
                    <a:pt x="3382" y="6763"/>
                    <a:pt x="3477" y="6763"/>
                  </a:cubicBezTo>
                  <a:lnTo>
                    <a:pt x="4144" y="6763"/>
                  </a:lnTo>
                  <a:cubicBezTo>
                    <a:pt x="4227" y="6763"/>
                    <a:pt x="4310" y="6680"/>
                    <a:pt x="4310" y="6596"/>
                  </a:cubicBezTo>
                  <a:lnTo>
                    <a:pt x="4310" y="5251"/>
                  </a:lnTo>
                  <a:lnTo>
                    <a:pt x="4286" y="4287"/>
                  </a:lnTo>
                  <a:lnTo>
                    <a:pt x="4286" y="2215"/>
                  </a:lnTo>
                  <a:cubicBezTo>
                    <a:pt x="4286" y="2084"/>
                    <a:pt x="4227" y="1965"/>
                    <a:pt x="4132" y="1894"/>
                  </a:cubicBezTo>
                  <a:lnTo>
                    <a:pt x="2846" y="881"/>
                  </a:lnTo>
                  <a:cubicBezTo>
                    <a:pt x="2818" y="859"/>
                    <a:pt x="2782" y="847"/>
                    <a:pt x="2746" y="847"/>
                  </a:cubicBezTo>
                  <a:cubicBezTo>
                    <a:pt x="2707" y="847"/>
                    <a:pt x="2669" y="862"/>
                    <a:pt x="2643" y="893"/>
                  </a:cubicBezTo>
                  <a:lnTo>
                    <a:pt x="2322" y="1203"/>
                  </a:lnTo>
                  <a:cubicBezTo>
                    <a:pt x="2262" y="1262"/>
                    <a:pt x="2215" y="1358"/>
                    <a:pt x="2215" y="1441"/>
                  </a:cubicBezTo>
                  <a:cubicBezTo>
                    <a:pt x="2215" y="1536"/>
                    <a:pt x="2262" y="1620"/>
                    <a:pt x="2322" y="1679"/>
                  </a:cubicBezTo>
                  <a:lnTo>
                    <a:pt x="2977" y="2275"/>
                  </a:lnTo>
                  <a:lnTo>
                    <a:pt x="2941" y="2322"/>
                  </a:lnTo>
                  <a:cubicBezTo>
                    <a:pt x="2905" y="2358"/>
                    <a:pt x="2882" y="2370"/>
                    <a:pt x="2846" y="2370"/>
                  </a:cubicBezTo>
                  <a:lnTo>
                    <a:pt x="2727" y="2370"/>
                  </a:lnTo>
                  <a:cubicBezTo>
                    <a:pt x="2643" y="2370"/>
                    <a:pt x="2560" y="2334"/>
                    <a:pt x="2489" y="2298"/>
                  </a:cubicBezTo>
                  <a:lnTo>
                    <a:pt x="1060" y="1322"/>
                  </a:lnTo>
                  <a:cubicBezTo>
                    <a:pt x="1024" y="1310"/>
                    <a:pt x="1012" y="1286"/>
                    <a:pt x="1012" y="1251"/>
                  </a:cubicBezTo>
                  <a:lnTo>
                    <a:pt x="1012" y="346"/>
                  </a:lnTo>
                  <a:cubicBezTo>
                    <a:pt x="1012" y="155"/>
                    <a:pt x="869" y="0"/>
                    <a:pt x="6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" name="Google Shape;14829;p72"/>
            <p:cNvSpPr/>
            <p:nvPr/>
          </p:nvSpPr>
          <p:spPr>
            <a:xfrm>
              <a:off x="2811495" y="3494786"/>
              <a:ext cx="135464" cy="212003"/>
            </a:xfrm>
            <a:custGeom>
              <a:avLst/>
              <a:gdLst/>
              <a:ahLst/>
              <a:cxnLst/>
              <a:rect l="l" t="t" r="r" b="b"/>
              <a:pathLst>
                <a:path w="4276" h="6692" extrusionOk="0">
                  <a:moveTo>
                    <a:pt x="3942" y="322"/>
                  </a:moveTo>
                  <a:lnTo>
                    <a:pt x="3942" y="1727"/>
                  </a:lnTo>
                  <a:lnTo>
                    <a:pt x="3954" y="1727"/>
                  </a:lnTo>
                  <a:cubicBezTo>
                    <a:pt x="3954" y="1751"/>
                    <a:pt x="3942" y="1787"/>
                    <a:pt x="3918" y="1798"/>
                  </a:cubicBezTo>
                  <a:lnTo>
                    <a:pt x="1811" y="3251"/>
                  </a:lnTo>
                  <a:cubicBezTo>
                    <a:pt x="1692" y="3334"/>
                    <a:pt x="1632" y="3465"/>
                    <a:pt x="1632" y="3608"/>
                  </a:cubicBezTo>
                  <a:lnTo>
                    <a:pt x="1632" y="4144"/>
                  </a:lnTo>
                  <a:lnTo>
                    <a:pt x="334" y="4144"/>
                  </a:lnTo>
                  <a:lnTo>
                    <a:pt x="334" y="2239"/>
                  </a:lnTo>
                  <a:cubicBezTo>
                    <a:pt x="334" y="2215"/>
                    <a:pt x="358" y="2179"/>
                    <a:pt x="370" y="2168"/>
                  </a:cubicBezTo>
                  <a:lnTo>
                    <a:pt x="632" y="1965"/>
                  </a:lnTo>
                  <a:lnTo>
                    <a:pt x="1525" y="1251"/>
                  </a:lnTo>
                  <a:lnTo>
                    <a:pt x="1739" y="1453"/>
                  </a:lnTo>
                  <a:lnTo>
                    <a:pt x="1739" y="1465"/>
                  </a:lnTo>
                  <a:lnTo>
                    <a:pt x="1084" y="2060"/>
                  </a:lnTo>
                  <a:cubicBezTo>
                    <a:pt x="1025" y="2120"/>
                    <a:pt x="977" y="2203"/>
                    <a:pt x="977" y="2287"/>
                  </a:cubicBezTo>
                  <a:cubicBezTo>
                    <a:pt x="977" y="2382"/>
                    <a:pt x="1013" y="2453"/>
                    <a:pt x="1072" y="2513"/>
                  </a:cubicBezTo>
                  <a:lnTo>
                    <a:pt x="1108" y="2560"/>
                  </a:lnTo>
                  <a:cubicBezTo>
                    <a:pt x="1203" y="2644"/>
                    <a:pt x="1322" y="2691"/>
                    <a:pt x="1441" y="2691"/>
                  </a:cubicBezTo>
                  <a:lnTo>
                    <a:pt x="1561" y="2691"/>
                  </a:lnTo>
                  <a:cubicBezTo>
                    <a:pt x="1703" y="2691"/>
                    <a:pt x="1858" y="2644"/>
                    <a:pt x="1977" y="2560"/>
                  </a:cubicBezTo>
                  <a:lnTo>
                    <a:pt x="3406" y="1584"/>
                  </a:lnTo>
                  <a:cubicBezTo>
                    <a:pt x="3525" y="1513"/>
                    <a:pt x="3585" y="1382"/>
                    <a:pt x="3585" y="1251"/>
                  </a:cubicBezTo>
                  <a:lnTo>
                    <a:pt x="3585" y="334"/>
                  </a:lnTo>
                  <a:cubicBezTo>
                    <a:pt x="3585" y="322"/>
                    <a:pt x="3597" y="322"/>
                    <a:pt x="3597" y="322"/>
                  </a:cubicBezTo>
                  <a:close/>
                  <a:moveTo>
                    <a:pt x="1858" y="4477"/>
                  </a:moveTo>
                  <a:lnTo>
                    <a:pt x="1858" y="5073"/>
                  </a:lnTo>
                  <a:lnTo>
                    <a:pt x="322" y="5073"/>
                  </a:lnTo>
                  <a:lnTo>
                    <a:pt x="322" y="4477"/>
                  </a:lnTo>
                  <a:close/>
                  <a:moveTo>
                    <a:pt x="1858" y="5382"/>
                  </a:moveTo>
                  <a:lnTo>
                    <a:pt x="1858" y="6406"/>
                  </a:lnTo>
                  <a:lnTo>
                    <a:pt x="322" y="6406"/>
                  </a:lnTo>
                  <a:lnTo>
                    <a:pt x="322" y="5561"/>
                  </a:lnTo>
                  <a:lnTo>
                    <a:pt x="322" y="5382"/>
                  </a:lnTo>
                  <a:close/>
                  <a:moveTo>
                    <a:pt x="3620" y="1"/>
                  </a:moveTo>
                  <a:cubicBezTo>
                    <a:pt x="3418" y="1"/>
                    <a:pt x="3275" y="143"/>
                    <a:pt x="3275" y="334"/>
                  </a:cubicBezTo>
                  <a:lnTo>
                    <a:pt x="3275" y="1251"/>
                  </a:lnTo>
                  <a:cubicBezTo>
                    <a:pt x="3275" y="1275"/>
                    <a:pt x="3263" y="1310"/>
                    <a:pt x="3227" y="1322"/>
                  </a:cubicBezTo>
                  <a:lnTo>
                    <a:pt x="1799" y="2287"/>
                  </a:lnTo>
                  <a:cubicBezTo>
                    <a:pt x="1727" y="2334"/>
                    <a:pt x="1656" y="2358"/>
                    <a:pt x="1561" y="2358"/>
                  </a:cubicBezTo>
                  <a:lnTo>
                    <a:pt x="1441" y="2358"/>
                  </a:lnTo>
                  <a:cubicBezTo>
                    <a:pt x="1418" y="2358"/>
                    <a:pt x="1370" y="2346"/>
                    <a:pt x="1358" y="2322"/>
                  </a:cubicBezTo>
                  <a:lnTo>
                    <a:pt x="1311" y="2275"/>
                  </a:lnTo>
                  <a:lnTo>
                    <a:pt x="1965" y="1679"/>
                  </a:lnTo>
                  <a:cubicBezTo>
                    <a:pt x="2037" y="1620"/>
                    <a:pt x="2073" y="1525"/>
                    <a:pt x="2073" y="1441"/>
                  </a:cubicBezTo>
                  <a:cubicBezTo>
                    <a:pt x="2073" y="1346"/>
                    <a:pt x="2037" y="1263"/>
                    <a:pt x="1965" y="1203"/>
                  </a:cubicBezTo>
                  <a:lnTo>
                    <a:pt x="1656" y="894"/>
                  </a:lnTo>
                  <a:cubicBezTo>
                    <a:pt x="1622" y="860"/>
                    <a:pt x="1577" y="845"/>
                    <a:pt x="1534" y="845"/>
                  </a:cubicBezTo>
                  <a:cubicBezTo>
                    <a:pt x="1500" y="845"/>
                    <a:pt x="1467" y="854"/>
                    <a:pt x="1441" y="870"/>
                  </a:cubicBezTo>
                  <a:lnTo>
                    <a:pt x="429" y="1667"/>
                  </a:lnTo>
                  <a:lnTo>
                    <a:pt x="168" y="1870"/>
                  </a:lnTo>
                  <a:cubicBezTo>
                    <a:pt x="60" y="1941"/>
                    <a:pt x="1" y="2060"/>
                    <a:pt x="1" y="2203"/>
                  </a:cubicBezTo>
                  <a:lnTo>
                    <a:pt x="1" y="4263"/>
                  </a:lnTo>
                  <a:lnTo>
                    <a:pt x="1" y="5192"/>
                  </a:lnTo>
                  <a:lnTo>
                    <a:pt x="1" y="6525"/>
                  </a:lnTo>
                  <a:cubicBezTo>
                    <a:pt x="1" y="6620"/>
                    <a:pt x="72" y="6692"/>
                    <a:pt x="168" y="6692"/>
                  </a:cubicBezTo>
                  <a:lnTo>
                    <a:pt x="2025" y="6692"/>
                  </a:lnTo>
                  <a:cubicBezTo>
                    <a:pt x="2108" y="6692"/>
                    <a:pt x="2192" y="6620"/>
                    <a:pt x="2192" y="6525"/>
                  </a:cubicBezTo>
                  <a:lnTo>
                    <a:pt x="2192" y="5513"/>
                  </a:lnTo>
                  <a:lnTo>
                    <a:pt x="2192" y="4251"/>
                  </a:lnTo>
                  <a:cubicBezTo>
                    <a:pt x="2192" y="4168"/>
                    <a:pt x="2108" y="4084"/>
                    <a:pt x="2025" y="4084"/>
                  </a:cubicBezTo>
                  <a:lnTo>
                    <a:pt x="1953" y="4084"/>
                  </a:lnTo>
                  <a:lnTo>
                    <a:pt x="1953" y="3549"/>
                  </a:lnTo>
                  <a:cubicBezTo>
                    <a:pt x="1953" y="3525"/>
                    <a:pt x="1965" y="3477"/>
                    <a:pt x="1989" y="3465"/>
                  </a:cubicBezTo>
                  <a:lnTo>
                    <a:pt x="4097" y="2001"/>
                  </a:lnTo>
                  <a:cubicBezTo>
                    <a:pt x="4216" y="1929"/>
                    <a:pt x="4275" y="1798"/>
                    <a:pt x="4275" y="1667"/>
                  </a:cubicBezTo>
                  <a:lnTo>
                    <a:pt x="4275" y="96"/>
                  </a:lnTo>
                  <a:cubicBezTo>
                    <a:pt x="4275" y="72"/>
                    <a:pt x="4216" y="1"/>
                    <a:pt x="41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" name="Google Shape;14830;p72"/>
            <p:cNvSpPr/>
            <p:nvPr/>
          </p:nvSpPr>
          <p:spPr>
            <a:xfrm>
              <a:off x="2731915" y="3360146"/>
              <a:ext cx="149403" cy="181812"/>
            </a:xfrm>
            <a:custGeom>
              <a:avLst/>
              <a:gdLst/>
              <a:ahLst/>
              <a:cxnLst/>
              <a:rect l="l" t="t" r="r" b="b"/>
              <a:pathLst>
                <a:path w="4716" h="5739" extrusionOk="0">
                  <a:moveTo>
                    <a:pt x="2358" y="0"/>
                  </a:moveTo>
                  <a:cubicBezTo>
                    <a:pt x="1156" y="0"/>
                    <a:pt x="155" y="893"/>
                    <a:pt x="13" y="2084"/>
                  </a:cubicBezTo>
                  <a:cubicBezTo>
                    <a:pt x="1" y="2179"/>
                    <a:pt x="72" y="2250"/>
                    <a:pt x="143" y="2262"/>
                  </a:cubicBezTo>
                  <a:cubicBezTo>
                    <a:pt x="155" y="2265"/>
                    <a:pt x="166" y="2266"/>
                    <a:pt x="176" y="2266"/>
                  </a:cubicBezTo>
                  <a:cubicBezTo>
                    <a:pt x="255" y="2266"/>
                    <a:pt x="312" y="2194"/>
                    <a:pt x="322" y="2131"/>
                  </a:cubicBezTo>
                  <a:cubicBezTo>
                    <a:pt x="441" y="1107"/>
                    <a:pt x="1322" y="333"/>
                    <a:pt x="2346" y="333"/>
                  </a:cubicBezTo>
                  <a:cubicBezTo>
                    <a:pt x="3477" y="333"/>
                    <a:pt x="4382" y="1250"/>
                    <a:pt x="4382" y="2369"/>
                  </a:cubicBezTo>
                  <a:cubicBezTo>
                    <a:pt x="4382" y="3262"/>
                    <a:pt x="3823" y="4036"/>
                    <a:pt x="2977" y="4322"/>
                  </a:cubicBezTo>
                  <a:cubicBezTo>
                    <a:pt x="2941" y="4334"/>
                    <a:pt x="2894" y="4346"/>
                    <a:pt x="2882" y="4393"/>
                  </a:cubicBezTo>
                  <a:lnTo>
                    <a:pt x="2346" y="5286"/>
                  </a:lnTo>
                  <a:lnTo>
                    <a:pt x="1810" y="4393"/>
                  </a:lnTo>
                  <a:cubicBezTo>
                    <a:pt x="1798" y="4370"/>
                    <a:pt x="1763" y="4334"/>
                    <a:pt x="1727" y="4322"/>
                  </a:cubicBezTo>
                  <a:cubicBezTo>
                    <a:pt x="989" y="4084"/>
                    <a:pt x="477" y="3477"/>
                    <a:pt x="334" y="2727"/>
                  </a:cubicBezTo>
                  <a:cubicBezTo>
                    <a:pt x="323" y="2650"/>
                    <a:pt x="252" y="2594"/>
                    <a:pt x="177" y="2594"/>
                  </a:cubicBezTo>
                  <a:cubicBezTo>
                    <a:pt x="170" y="2594"/>
                    <a:pt x="163" y="2595"/>
                    <a:pt x="155" y="2596"/>
                  </a:cubicBezTo>
                  <a:cubicBezTo>
                    <a:pt x="72" y="2608"/>
                    <a:pt x="13" y="2703"/>
                    <a:pt x="24" y="2774"/>
                  </a:cubicBezTo>
                  <a:cubicBezTo>
                    <a:pt x="179" y="3620"/>
                    <a:pt x="775" y="4322"/>
                    <a:pt x="1572" y="4608"/>
                  </a:cubicBezTo>
                  <a:lnTo>
                    <a:pt x="2215" y="5656"/>
                  </a:lnTo>
                  <a:cubicBezTo>
                    <a:pt x="2239" y="5703"/>
                    <a:pt x="2287" y="5739"/>
                    <a:pt x="2346" y="5739"/>
                  </a:cubicBezTo>
                  <a:cubicBezTo>
                    <a:pt x="2406" y="5739"/>
                    <a:pt x="2453" y="5703"/>
                    <a:pt x="2477" y="5656"/>
                  </a:cubicBezTo>
                  <a:lnTo>
                    <a:pt x="3120" y="4608"/>
                  </a:lnTo>
                  <a:cubicBezTo>
                    <a:pt x="4073" y="4274"/>
                    <a:pt x="4704" y="3381"/>
                    <a:pt x="4704" y="2369"/>
                  </a:cubicBezTo>
                  <a:cubicBezTo>
                    <a:pt x="4715" y="1060"/>
                    <a:pt x="3656" y="0"/>
                    <a:pt x="2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" name="Google Shape;14831;p72"/>
            <p:cNvSpPr/>
            <p:nvPr/>
          </p:nvSpPr>
          <p:spPr>
            <a:xfrm>
              <a:off x="2760585" y="3389545"/>
              <a:ext cx="92442" cy="91333"/>
            </a:xfrm>
            <a:custGeom>
              <a:avLst/>
              <a:gdLst/>
              <a:ahLst/>
              <a:cxnLst/>
              <a:rect l="l" t="t" r="r" b="b"/>
              <a:pathLst>
                <a:path w="2918" h="2883" extrusionOk="0">
                  <a:moveTo>
                    <a:pt x="1453" y="679"/>
                  </a:moveTo>
                  <a:cubicBezTo>
                    <a:pt x="1858" y="679"/>
                    <a:pt x="2203" y="1025"/>
                    <a:pt x="2203" y="1430"/>
                  </a:cubicBezTo>
                  <a:cubicBezTo>
                    <a:pt x="2203" y="1846"/>
                    <a:pt x="1870" y="2168"/>
                    <a:pt x="1453" y="2168"/>
                  </a:cubicBezTo>
                  <a:cubicBezTo>
                    <a:pt x="1036" y="2168"/>
                    <a:pt x="715" y="1846"/>
                    <a:pt x="715" y="1430"/>
                  </a:cubicBezTo>
                  <a:cubicBezTo>
                    <a:pt x="715" y="1013"/>
                    <a:pt x="1036" y="679"/>
                    <a:pt x="1453" y="679"/>
                  </a:cubicBezTo>
                  <a:close/>
                  <a:moveTo>
                    <a:pt x="1453" y="1"/>
                  </a:moveTo>
                  <a:cubicBezTo>
                    <a:pt x="1370" y="1"/>
                    <a:pt x="1286" y="72"/>
                    <a:pt x="1286" y="167"/>
                  </a:cubicBezTo>
                  <a:lnTo>
                    <a:pt x="1286" y="382"/>
                  </a:lnTo>
                  <a:cubicBezTo>
                    <a:pt x="1108" y="417"/>
                    <a:pt x="953" y="477"/>
                    <a:pt x="810" y="572"/>
                  </a:cubicBezTo>
                  <a:lnTo>
                    <a:pt x="655" y="417"/>
                  </a:lnTo>
                  <a:cubicBezTo>
                    <a:pt x="626" y="388"/>
                    <a:pt x="584" y="373"/>
                    <a:pt x="542" y="373"/>
                  </a:cubicBezTo>
                  <a:cubicBezTo>
                    <a:pt x="501" y="373"/>
                    <a:pt x="459" y="388"/>
                    <a:pt x="429" y="417"/>
                  </a:cubicBezTo>
                  <a:cubicBezTo>
                    <a:pt x="370" y="477"/>
                    <a:pt x="370" y="572"/>
                    <a:pt x="429" y="632"/>
                  </a:cubicBezTo>
                  <a:lnTo>
                    <a:pt x="596" y="798"/>
                  </a:lnTo>
                  <a:cubicBezTo>
                    <a:pt x="489" y="929"/>
                    <a:pt x="429" y="1096"/>
                    <a:pt x="393" y="1275"/>
                  </a:cubicBezTo>
                  <a:lnTo>
                    <a:pt x="167" y="1275"/>
                  </a:lnTo>
                  <a:cubicBezTo>
                    <a:pt x="72" y="1275"/>
                    <a:pt x="0" y="1358"/>
                    <a:pt x="0" y="1441"/>
                  </a:cubicBezTo>
                  <a:cubicBezTo>
                    <a:pt x="0" y="1537"/>
                    <a:pt x="72" y="1608"/>
                    <a:pt x="167" y="1608"/>
                  </a:cubicBezTo>
                  <a:lnTo>
                    <a:pt x="381" y="1608"/>
                  </a:lnTo>
                  <a:cubicBezTo>
                    <a:pt x="417" y="1787"/>
                    <a:pt x="477" y="1953"/>
                    <a:pt x="572" y="2084"/>
                  </a:cubicBezTo>
                  <a:lnTo>
                    <a:pt x="417" y="2251"/>
                  </a:lnTo>
                  <a:cubicBezTo>
                    <a:pt x="358" y="2311"/>
                    <a:pt x="358" y="2406"/>
                    <a:pt x="417" y="2465"/>
                  </a:cubicBezTo>
                  <a:cubicBezTo>
                    <a:pt x="441" y="2501"/>
                    <a:pt x="489" y="2513"/>
                    <a:pt x="536" y="2513"/>
                  </a:cubicBezTo>
                  <a:cubicBezTo>
                    <a:pt x="572" y="2513"/>
                    <a:pt x="620" y="2501"/>
                    <a:pt x="655" y="2465"/>
                  </a:cubicBezTo>
                  <a:lnTo>
                    <a:pt x="810" y="2311"/>
                  </a:lnTo>
                  <a:cubicBezTo>
                    <a:pt x="953" y="2406"/>
                    <a:pt x="1108" y="2465"/>
                    <a:pt x="1286" y="2501"/>
                  </a:cubicBezTo>
                  <a:lnTo>
                    <a:pt x="1286" y="2727"/>
                  </a:lnTo>
                  <a:cubicBezTo>
                    <a:pt x="1286" y="2811"/>
                    <a:pt x="1370" y="2882"/>
                    <a:pt x="1453" y="2882"/>
                  </a:cubicBezTo>
                  <a:cubicBezTo>
                    <a:pt x="1548" y="2882"/>
                    <a:pt x="1620" y="2811"/>
                    <a:pt x="1620" y="2727"/>
                  </a:cubicBezTo>
                  <a:lnTo>
                    <a:pt x="1620" y="2501"/>
                  </a:lnTo>
                  <a:cubicBezTo>
                    <a:pt x="1798" y="2465"/>
                    <a:pt x="1965" y="2406"/>
                    <a:pt x="2096" y="2311"/>
                  </a:cubicBezTo>
                  <a:lnTo>
                    <a:pt x="2263" y="2465"/>
                  </a:lnTo>
                  <a:cubicBezTo>
                    <a:pt x="2286" y="2501"/>
                    <a:pt x="2334" y="2513"/>
                    <a:pt x="2382" y="2513"/>
                  </a:cubicBezTo>
                  <a:cubicBezTo>
                    <a:pt x="2417" y="2513"/>
                    <a:pt x="2465" y="2501"/>
                    <a:pt x="2501" y="2465"/>
                  </a:cubicBezTo>
                  <a:cubicBezTo>
                    <a:pt x="2560" y="2406"/>
                    <a:pt x="2560" y="2311"/>
                    <a:pt x="2501" y="2251"/>
                  </a:cubicBezTo>
                  <a:lnTo>
                    <a:pt x="2334" y="2084"/>
                  </a:lnTo>
                  <a:cubicBezTo>
                    <a:pt x="2441" y="1953"/>
                    <a:pt x="2501" y="1787"/>
                    <a:pt x="2525" y="1608"/>
                  </a:cubicBezTo>
                  <a:lnTo>
                    <a:pt x="2751" y="1608"/>
                  </a:lnTo>
                  <a:cubicBezTo>
                    <a:pt x="2834" y="1608"/>
                    <a:pt x="2918" y="1537"/>
                    <a:pt x="2918" y="1441"/>
                  </a:cubicBezTo>
                  <a:cubicBezTo>
                    <a:pt x="2882" y="1358"/>
                    <a:pt x="2822" y="1275"/>
                    <a:pt x="2739" y="1275"/>
                  </a:cubicBezTo>
                  <a:lnTo>
                    <a:pt x="2513" y="1275"/>
                  </a:lnTo>
                  <a:cubicBezTo>
                    <a:pt x="2477" y="1096"/>
                    <a:pt x="2417" y="941"/>
                    <a:pt x="2322" y="798"/>
                  </a:cubicBezTo>
                  <a:lnTo>
                    <a:pt x="2489" y="632"/>
                  </a:lnTo>
                  <a:cubicBezTo>
                    <a:pt x="2548" y="572"/>
                    <a:pt x="2548" y="477"/>
                    <a:pt x="2489" y="417"/>
                  </a:cubicBezTo>
                  <a:cubicBezTo>
                    <a:pt x="2459" y="388"/>
                    <a:pt x="2417" y="373"/>
                    <a:pt x="2376" y="373"/>
                  </a:cubicBezTo>
                  <a:cubicBezTo>
                    <a:pt x="2334" y="373"/>
                    <a:pt x="2292" y="388"/>
                    <a:pt x="2263" y="417"/>
                  </a:cubicBezTo>
                  <a:lnTo>
                    <a:pt x="2096" y="572"/>
                  </a:lnTo>
                  <a:cubicBezTo>
                    <a:pt x="1965" y="477"/>
                    <a:pt x="1798" y="417"/>
                    <a:pt x="1620" y="382"/>
                  </a:cubicBezTo>
                  <a:lnTo>
                    <a:pt x="1620" y="167"/>
                  </a:lnTo>
                  <a:cubicBezTo>
                    <a:pt x="1620" y="72"/>
                    <a:pt x="1548" y="1"/>
                    <a:pt x="145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" name="Google Shape;14832;p72"/>
            <p:cNvSpPr/>
            <p:nvPr/>
          </p:nvSpPr>
          <p:spPr>
            <a:xfrm>
              <a:off x="2789636" y="3417836"/>
              <a:ext cx="33961" cy="33993"/>
            </a:xfrm>
            <a:custGeom>
              <a:avLst/>
              <a:gdLst/>
              <a:ahLst/>
              <a:cxnLst/>
              <a:rect l="l" t="t" r="r" b="b"/>
              <a:pathLst>
                <a:path w="1072" h="1073" extrusionOk="0">
                  <a:moveTo>
                    <a:pt x="536" y="346"/>
                  </a:moveTo>
                  <a:cubicBezTo>
                    <a:pt x="655" y="346"/>
                    <a:pt x="750" y="429"/>
                    <a:pt x="750" y="548"/>
                  </a:cubicBezTo>
                  <a:cubicBezTo>
                    <a:pt x="750" y="656"/>
                    <a:pt x="643" y="763"/>
                    <a:pt x="536" y="763"/>
                  </a:cubicBezTo>
                  <a:cubicBezTo>
                    <a:pt x="417" y="763"/>
                    <a:pt x="334" y="667"/>
                    <a:pt x="334" y="548"/>
                  </a:cubicBezTo>
                  <a:cubicBezTo>
                    <a:pt x="334" y="429"/>
                    <a:pt x="417" y="346"/>
                    <a:pt x="536" y="346"/>
                  </a:cubicBezTo>
                  <a:close/>
                  <a:moveTo>
                    <a:pt x="536" y="1"/>
                  </a:moveTo>
                  <a:cubicBezTo>
                    <a:pt x="238" y="1"/>
                    <a:pt x="0" y="239"/>
                    <a:pt x="0" y="537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4" y="1072"/>
                    <a:pt x="1072" y="834"/>
                    <a:pt x="1072" y="537"/>
                  </a:cubicBezTo>
                  <a:cubicBezTo>
                    <a:pt x="1072" y="251"/>
                    <a:pt x="822" y="1"/>
                    <a:pt x="53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01" name="Google Shape;14932;p72"/>
          <p:cNvGrpSpPr/>
          <p:nvPr/>
        </p:nvGrpSpPr>
        <p:grpSpPr>
          <a:xfrm>
            <a:off x="1566359" y="1282716"/>
            <a:ext cx="339525" cy="465104"/>
            <a:chOff x="1770459" y="2884503"/>
            <a:chExt cx="254644" cy="348828"/>
          </a:xfrm>
          <a:solidFill>
            <a:srgbClr val="2168EE"/>
          </a:solidFill>
        </p:grpSpPr>
        <p:sp>
          <p:nvSpPr>
            <p:cNvPr id="102" name="Google Shape;14933;p72"/>
            <p:cNvSpPr/>
            <p:nvPr/>
          </p:nvSpPr>
          <p:spPr>
            <a:xfrm>
              <a:off x="1832330" y="2884503"/>
              <a:ext cx="130902" cy="159572"/>
            </a:xfrm>
            <a:custGeom>
              <a:avLst/>
              <a:gdLst/>
              <a:ahLst/>
              <a:cxnLst/>
              <a:rect l="l" t="t" r="r" b="b"/>
              <a:pathLst>
                <a:path w="4132" h="5037" extrusionOk="0">
                  <a:moveTo>
                    <a:pt x="2060" y="0"/>
                  </a:moveTo>
                  <a:cubicBezTo>
                    <a:pt x="953" y="0"/>
                    <a:pt x="36" y="869"/>
                    <a:pt x="0" y="1977"/>
                  </a:cubicBezTo>
                  <a:cubicBezTo>
                    <a:pt x="0" y="2072"/>
                    <a:pt x="60" y="2143"/>
                    <a:pt x="143" y="2143"/>
                  </a:cubicBezTo>
                  <a:cubicBezTo>
                    <a:pt x="238" y="2143"/>
                    <a:pt x="310" y="2084"/>
                    <a:pt x="310" y="2001"/>
                  </a:cubicBezTo>
                  <a:cubicBezTo>
                    <a:pt x="357" y="1060"/>
                    <a:pt x="1131" y="322"/>
                    <a:pt x="2060" y="322"/>
                  </a:cubicBezTo>
                  <a:cubicBezTo>
                    <a:pt x="3036" y="322"/>
                    <a:pt x="3822" y="1120"/>
                    <a:pt x="3822" y="2084"/>
                  </a:cubicBezTo>
                  <a:cubicBezTo>
                    <a:pt x="3822" y="2846"/>
                    <a:pt x="3334" y="3513"/>
                    <a:pt x="2596" y="3751"/>
                  </a:cubicBezTo>
                  <a:cubicBezTo>
                    <a:pt x="2572" y="3763"/>
                    <a:pt x="2524" y="3787"/>
                    <a:pt x="2512" y="3822"/>
                  </a:cubicBezTo>
                  <a:lnTo>
                    <a:pt x="2060" y="4572"/>
                  </a:lnTo>
                  <a:lnTo>
                    <a:pt x="1619" y="3822"/>
                  </a:lnTo>
                  <a:cubicBezTo>
                    <a:pt x="1608" y="3798"/>
                    <a:pt x="1572" y="3763"/>
                    <a:pt x="1524" y="3751"/>
                  </a:cubicBezTo>
                  <a:cubicBezTo>
                    <a:pt x="977" y="3572"/>
                    <a:pt x="548" y="3144"/>
                    <a:pt x="381" y="2572"/>
                  </a:cubicBezTo>
                  <a:cubicBezTo>
                    <a:pt x="362" y="2503"/>
                    <a:pt x="293" y="2459"/>
                    <a:pt x="230" y="2459"/>
                  </a:cubicBezTo>
                  <a:cubicBezTo>
                    <a:pt x="216" y="2459"/>
                    <a:pt x="203" y="2461"/>
                    <a:pt x="191" y="2465"/>
                  </a:cubicBezTo>
                  <a:cubicBezTo>
                    <a:pt x="95" y="2501"/>
                    <a:pt x="60" y="2584"/>
                    <a:pt x="84" y="2667"/>
                  </a:cubicBezTo>
                  <a:cubicBezTo>
                    <a:pt x="274" y="3298"/>
                    <a:pt x="750" y="3810"/>
                    <a:pt x="1381" y="4037"/>
                  </a:cubicBezTo>
                  <a:lnTo>
                    <a:pt x="1929" y="4953"/>
                  </a:lnTo>
                  <a:cubicBezTo>
                    <a:pt x="1965" y="5001"/>
                    <a:pt x="2000" y="5037"/>
                    <a:pt x="2060" y="5037"/>
                  </a:cubicBezTo>
                  <a:cubicBezTo>
                    <a:pt x="2120" y="5037"/>
                    <a:pt x="2167" y="5001"/>
                    <a:pt x="2191" y="4953"/>
                  </a:cubicBezTo>
                  <a:lnTo>
                    <a:pt x="2751" y="4037"/>
                  </a:lnTo>
                  <a:cubicBezTo>
                    <a:pt x="3584" y="3739"/>
                    <a:pt x="4132" y="2965"/>
                    <a:pt x="4132" y="2084"/>
                  </a:cubicBezTo>
                  <a:cubicBezTo>
                    <a:pt x="4132" y="941"/>
                    <a:pt x="3215" y="0"/>
                    <a:pt x="20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" name="Google Shape;14934;p72"/>
            <p:cNvSpPr/>
            <p:nvPr/>
          </p:nvSpPr>
          <p:spPr>
            <a:xfrm>
              <a:off x="1861000" y="2912698"/>
              <a:ext cx="75842" cy="72167"/>
            </a:xfrm>
            <a:custGeom>
              <a:avLst/>
              <a:gdLst/>
              <a:ahLst/>
              <a:cxnLst/>
              <a:rect l="l" t="t" r="r" b="b"/>
              <a:pathLst>
                <a:path w="2394" h="2278" extrusionOk="0">
                  <a:moveTo>
                    <a:pt x="1441" y="313"/>
                  </a:moveTo>
                  <a:cubicBezTo>
                    <a:pt x="1572" y="313"/>
                    <a:pt x="1715" y="360"/>
                    <a:pt x="1810" y="468"/>
                  </a:cubicBezTo>
                  <a:cubicBezTo>
                    <a:pt x="2036" y="670"/>
                    <a:pt x="2036" y="1015"/>
                    <a:pt x="1834" y="1218"/>
                  </a:cubicBezTo>
                  <a:cubicBezTo>
                    <a:pt x="1726" y="1325"/>
                    <a:pt x="1587" y="1378"/>
                    <a:pt x="1448" y="1378"/>
                  </a:cubicBezTo>
                  <a:cubicBezTo>
                    <a:pt x="1310" y="1378"/>
                    <a:pt x="1173" y="1325"/>
                    <a:pt x="1072" y="1218"/>
                  </a:cubicBezTo>
                  <a:cubicBezTo>
                    <a:pt x="857" y="1015"/>
                    <a:pt x="857" y="670"/>
                    <a:pt x="1072" y="468"/>
                  </a:cubicBezTo>
                  <a:cubicBezTo>
                    <a:pt x="1167" y="360"/>
                    <a:pt x="1310" y="313"/>
                    <a:pt x="1441" y="313"/>
                  </a:cubicBezTo>
                  <a:close/>
                  <a:moveTo>
                    <a:pt x="1451" y="0"/>
                  </a:moveTo>
                  <a:cubicBezTo>
                    <a:pt x="1232" y="0"/>
                    <a:pt x="1012" y="81"/>
                    <a:pt x="845" y="241"/>
                  </a:cubicBezTo>
                  <a:cubicBezTo>
                    <a:pt x="548" y="539"/>
                    <a:pt x="524" y="992"/>
                    <a:pt x="738" y="1325"/>
                  </a:cubicBezTo>
                  <a:lnTo>
                    <a:pt x="60" y="2015"/>
                  </a:lnTo>
                  <a:cubicBezTo>
                    <a:pt x="0" y="2075"/>
                    <a:pt x="0" y="2182"/>
                    <a:pt x="60" y="2242"/>
                  </a:cubicBezTo>
                  <a:cubicBezTo>
                    <a:pt x="83" y="2265"/>
                    <a:pt x="131" y="2277"/>
                    <a:pt x="179" y="2277"/>
                  </a:cubicBezTo>
                  <a:cubicBezTo>
                    <a:pt x="226" y="2277"/>
                    <a:pt x="262" y="2265"/>
                    <a:pt x="298" y="2242"/>
                  </a:cubicBezTo>
                  <a:lnTo>
                    <a:pt x="976" y="1551"/>
                  </a:lnTo>
                  <a:cubicBezTo>
                    <a:pt x="1131" y="1658"/>
                    <a:pt x="1298" y="1706"/>
                    <a:pt x="1453" y="1706"/>
                  </a:cubicBezTo>
                  <a:cubicBezTo>
                    <a:pt x="1679" y="1706"/>
                    <a:pt x="1881" y="1611"/>
                    <a:pt x="2072" y="1444"/>
                  </a:cubicBezTo>
                  <a:cubicBezTo>
                    <a:pt x="2393" y="1122"/>
                    <a:pt x="2393" y="575"/>
                    <a:pt x="2048" y="241"/>
                  </a:cubicBezTo>
                  <a:cubicBezTo>
                    <a:pt x="1887" y="81"/>
                    <a:pt x="1670" y="0"/>
                    <a:pt x="14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" name="Google Shape;14935;p72"/>
            <p:cNvSpPr/>
            <p:nvPr/>
          </p:nvSpPr>
          <p:spPr>
            <a:xfrm>
              <a:off x="1818359" y="3060644"/>
              <a:ext cx="57753" cy="24172"/>
            </a:xfrm>
            <a:custGeom>
              <a:avLst/>
              <a:gdLst/>
              <a:ahLst/>
              <a:cxnLst/>
              <a:rect l="l" t="t" r="r" b="b"/>
              <a:pathLst>
                <a:path w="1823" h="763" extrusionOk="0">
                  <a:moveTo>
                    <a:pt x="181" y="0"/>
                  </a:moveTo>
                  <a:cubicBezTo>
                    <a:pt x="116" y="0"/>
                    <a:pt x="55" y="43"/>
                    <a:pt x="36" y="108"/>
                  </a:cubicBezTo>
                  <a:cubicBezTo>
                    <a:pt x="1" y="203"/>
                    <a:pt x="48" y="286"/>
                    <a:pt x="144" y="322"/>
                  </a:cubicBezTo>
                  <a:lnTo>
                    <a:pt x="1584" y="763"/>
                  </a:lnTo>
                  <a:lnTo>
                    <a:pt x="1632" y="763"/>
                  </a:lnTo>
                  <a:cubicBezTo>
                    <a:pt x="1703" y="763"/>
                    <a:pt x="1763" y="727"/>
                    <a:pt x="1775" y="643"/>
                  </a:cubicBezTo>
                  <a:cubicBezTo>
                    <a:pt x="1822" y="572"/>
                    <a:pt x="1775" y="465"/>
                    <a:pt x="1691" y="453"/>
                  </a:cubicBezTo>
                  <a:lnTo>
                    <a:pt x="239" y="12"/>
                  </a:lnTo>
                  <a:cubicBezTo>
                    <a:pt x="220" y="4"/>
                    <a:pt x="200" y="0"/>
                    <a:pt x="1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" name="Google Shape;14936;p72"/>
            <p:cNvSpPr/>
            <p:nvPr/>
          </p:nvSpPr>
          <p:spPr>
            <a:xfrm>
              <a:off x="1818359" y="3078384"/>
              <a:ext cx="57753" cy="24552"/>
            </a:xfrm>
            <a:custGeom>
              <a:avLst/>
              <a:gdLst/>
              <a:ahLst/>
              <a:cxnLst/>
              <a:rect l="l" t="t" r="r" b="b"/>
              <a:pathLst>
                <a:path w="1823" h="775" extrusionOk="0">
                  <a:moveTo>
                    <a:pt x="182" y="0"/>
                  </a:moveTo>
                  <a:cubicBezTo>
                    <a:pt x="116" y="0"/>
                    <a:pt x="55" y="45"/>
                    <a:pt x="36" y="119"/>
                  </a:cubicBezTo>
                  <a:cubicBezTo>
                    <a:pt x="1" y="203"/>
                    <a:pt x="48" y="298"/>
                    <a:pt x="144" y="322"/>
                  </a:cubicBezTo>
                  <a:lnTo>
                    <a:pt x="1584" y="774"/>
                  </a:lnTo>
                  <a:lnTo>
                    <a:pt x="1632" y="774"/>
                  </a:lnTo>
                  <a:cubicBezTo>
                    <a:pt x="1703" y="774"/>
                    <a:pt x="1763" y="726"/>
                    <a:pt x="1775" y="655"/>
                  </a:cubicBezTo>
                  <a:cubicBezTo>
                    <a:pt x="1822" y="584"/>
                    <a:pt x="1775" y="488"/>
                    <a:pt x="1691" y="464"/>
                  </a:cubicBezTo>
                  <a:lnTo>
                    <a:pt x="239" y="12"/>
                  </a:lnTo>
                  <a:cubicBezTo>
                    <a:pt x="220" y="4"/>
                    <a:pt x="201" y="0"/>
                    <a:pt x="1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" name="Google Shape;14937;p72"/>
            <p:cNvSpPr/>
            <p:nvPr/>
          </p:nvSpPr>
          <p:spPr>
            <a:xfrm>
              <a:off x="1818359" y="3096474"/>
              <a:ext cx="57753" cy="24172"/>
            </a:xfrm>
            <a:custGeom>
              <a:avLst/>
              <a:gdLst/>
              <a:ahLst/>
              <a:cxnLst/>
              <a:rect l="l" t="t" r="r" b="b"/>
              <a:pathLst>
                <a:path w="1823" h="763" extrusionOk="0">
                  <a:moveTo>
                    <a:pt x="181" y="1"/>
                  </a:moveTo>
                  <a:cubicBezTo>
                    <a:pt x="116" y="1"/>
                    <a:pt x="55" y="44"/>
                    <a:pt x="36" y="108"/>
                  </a:cubicBezTo>
                  <a:cubicBezTo>
                    <a:pt x="1" y="203"/>
                    <a:pt x="48" y="286"/>
                    <a:pt x="144" y="322"/>
                  </a:cubicBezTo>
                  <a:lnTo>
                    <a:pt x="1584" y="763"/>
                  </a:lnTo>
                  <a:lnTo>
                    <a:pt x="1632" y="763"/>
                  </a:lnTo>
                  <a:cubicBezTo>
                    <a:pt x="1703" y="763"/>
                    <a:pt x="1763" y="727"/>
                    <a:pt x="1775" y="644"/>
                  </a:cubicBezTo>
                  <a:cubicBezTo>
                    <a:pt x="1822" y="572"/>
                    <a:pt x="1775" y="489"/>
                    <a:pt x="1691" y="453"/>
                  </a:cubicBezTo>
                  <a:lnTo>
                    <a:pt x="239" y="13"/>
                  </a:lnTo>
                  <a:cubicBezTo>
                    <a:pt x="220" y="4"/>
                    <a:pt x="200" y="1"/>
                    <a:pt x="18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" name="Google Shape;14938;p72"/>
            <p:cNvSpPr/>
            <p:nvPr/>
          </p:nvSpPr>
          <p:spPr>
            <a:xfrm>
              <a:off x="2022410" y="3029914"/>
              <a:ext cx="760" cy="570"/>
            </a:xfrm>
            <a:custGeom>
              <a:avLst/>
              <a:gdLst/>
              <a:ahLst/>
              <a:cxnLst/>
              <a:rect l="l" t="t" r="r" b="b"/>
              <a:pathLst>
                <a:path w="24" h="18" extrusionOk="0">
                  <a:moveTo>
                    <a:pt x="3" y="0"/>
                  </a:moveTo>
                  <a:cubicBezTo>
                    <a:pt x="0" y="0"/>
                    <a:pt x="21" y="18"/>
                    <a:pt x="23" y="18"/>
                  </a:cubicBezTo>
                  <a:cubicBezTo>
                    <a:pt x="24" y="18"/>
                    <a:pt x="22" y="15"/>
                    <a:pt x="13" y="6"/>
                  </a:cubicBezTo>
                  <a:cubicBezTo>
                    <a:pt x="7" y="2"/>
                    <a:pt x="4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" name="Google Shape;14939;p72"/>
            <p:cNvSpPr/>
            <p:nvPr/>
          </p:nvSpPr>
          <p:spPr>
            <a:xfrm>
              <a:off x="1770459" y="3017337"/>
              <a:ext cx="254644" cy="215994"/>
            </a:xfrm>
            <a:custGeom>
              <a:avLst/>
              <a:gdLst/>
              <a:ahLst/>
              <a:cxnLst/>
              <a:rect l="l" t="t" r="r" b="b"/>
              <a:pathLst>
                <a:path w="8038" h="6818" extrusionOk="0">
                  <a:moveTo>
                    <a:pt x="7275" y="391"/>
                  </a:moveTo>
                  <a:lnTo>
                    <a:pt x="7275" y="3677"/>
                  </a:lnTo>
                  <a:lnTo>
                    <a:pt x="4180" y="4677"/>
                  </a:lnTo>
                  <a:lnTo>
                    <a:pt x="4180" y="2570"/>
                  </a:lnTo>
                  <a:lnTo>
                    <a:pt x="4180" y="1760"/>
                  </a:lnTo>
                  <a:lnTo>
                    <a:pt x="4180" y="1391"/>
                  </a:lnTo>
                  <a:lnTo>
                    <a:pt x="7275" y="391"/>
                  </a:lnTo>
                  <a:close/>
                  <a:moveTo>
                    <a:pt x="310" y="748"/>
                  </a:moveTo>
                  <a:lnTo>
                    <a:pt x="429" y="796"/>
                  </a:lnTo>
                  <a:lnTo>
                    <a:pt x="429" y="3820"/>
                  </a:lnTo>
                  <a:cubicBezTo>
                    <a:pt x="429" y="3892"/>
                    <a:pt x="477" y="3951"/>
                    <a:pt x="548" y="3963"/>
                  </a:cubicBezTo>
                  <a:lnTo>
                    <a:pt x="3858" y="5023"/>
                  </a:lnTo>
                  <a:lnTo>
                    <a:pt x="3858" y="5630"/>
                  </a:lnTo>
                  <a:lnTo>
                    <a:pt x="310" y="4499"/>
                  </a:lnTo>
                  <a:lnTo>
                    <a:pt x="310" y="1332"/>
                  </a:lnTo>
                  <a:lnTo>
                    <a:pt x="310" y="748"/>
                  </a:lnTo>
                  <a:close/>
                  <a:moveTo>
                    <a:pt x="7704" y="748"/>
                  </a:moveTo>
                  <a:lnTo>
                    <a:pt x="7704" y="1332"/>
                  </a:lnTo>
                  <a:lnTo>
                    <a:pt x="7704" y="4499"/>
                  </a:lnTo>
                  <a:lnTo>
                    <a:pt x="4168" y="5630"/>
                  </a:lnTo>
                  <a:lnTo>
                    <a:pt x="4168" y="5023"/>
                  </a:lnTo>
                  <a:lnTo>
                    <a:pt x="7466" y="3963"/>
                  </a:lnTo>
                  <a:cubicBezTo>
                    <a:pt x="7525" y="3951"/>
                    <a:pt x="7585" y="3880"/>
                    <a:pt x="7585" y="3820"/>
                  </a:cubicBezTo>
                  <a:lnTo>
                    <a:pt x="7585" y="796"/>
                  </a:lnTo>
                  <a:lnTo>
                    <a:pt x="7704" y="748"/>
                  </a:lnTo>
                  <a:close/>
                  <a:moveTo>
                    <a:pt x="310" y="4844"/>
                  </a:moveTo>
                  <a:lnTo>
                    <a:pt x="3858" y="5975"/>
                  </a:lnTo>
                  <a:lnTo>
                    <a:pt x="3858" y="6440"/>
                  </a:lnTo>
                  <a:lnTo>
                    <a:pt x="310" y="5309"/>
                  </a:lnTo>
                  <a:lnTo>
                    <a:pt x="310" y="4844"/>
                  </a:lnTo>
                  <a:close/>
                  <a:moveTo>
                    <a:pt x="595" y="0"/>
                  </a:moveTo>
                  <a:cubicBezTo>
                    <a:pt x="562" y="0"/>
                    <a:pt x="522" y="17"/>
                    <a:pt x="489" y="34"/>
                  </a:cubicBezTo>
                  <a:cubicBezTo>
                    <a:pt x="441" y="70"/>
                    <a:pt x="429" y="105"/>
                    <a:pt x="429" y="165"/>
                  </a:cubicBezTo>
                  <a:lnTo>
                    <a:pt x="429" y="439"/>
                  </a:lnTo>
                  <a:lnTo>
                    <a:pt x="203" y="367"/>
                  </a:lnTo>
                  <a:cubicBezTo>
                    <a:pt x="189" y="360"/>
                    <a:pt x="175" y="358"/>
                    <a:pt x="161" y="358"/>
                  </a:cubicBezTo>
                  <a:cubicBezTo>
                    <a:pt x="127" y="358"/>
                    <a:pt x="94" y="374"/>
                    <a:pt x="60" y="391"/>
                  </a:cubicBezTo>
                  <a:cubicBezTo>
                    <a:pt x="12" y="427"/>
                    <a:pt x="1" y="463"/>
                    <a:pt x="1" y="522"/>
                  </a:cubicBezTo>
                  <a:lnTo>
                    <a:pt x="1" y="1332"/>
                  </a:lnTo>
                  <a:lnTo>
                    <a:pt x="1" y="4618"/>
                  </a:lnTo>
                  <a:lnTo>
                    <a:pt x="1" y="5428"/>
                  </a:lnTo>
                  <a:cubicBezTo>
                    <a:pt x="1" y="5499"/>
                    <a:pt x="48" y="5559"/>
                    <a:pt x="120" y="5570"/>
                  </a:cubicBezTo>
                  <a:lnTo>
                    <a:pt x="3977" y="6809"/>
                  </a:lnTo>
                  <a:cubicBezTo>
                    <a:pt x="3989" y="6815"/>
                    <a:pt x="4001" y="6818"/>
                    <a:pt x="4016" y="6818"/>
                  </a:cubicBezTo>
                  <a:cubicBezTo>
                    <a:pt x="4031" y="6818"/>
                    <a:pt x="4049" y="6815"/>
                    <a:pt x="4073" y="6809"/>
                  </a:cubicBezTo>
                  <a:lnTo>
                    <a:pt x="6061" y="6166"/>
                  </a:lnTo>
                  <a:cubicBezTo>
                    <a:pt x="6144" y="6130"/>
                    <a:pt x="6192" y="6047"/>
                    <a:pt x="6156" y="5963"/>
                  </a:cubicBezTo>
                  <a:cubicBezTo>
                    <a:pt x="6138" y="5890"/>
                    <a:pt x="6076" y="5844"/>
                    <a:pt x="6011" y="5844"/>
                  </a:cubicBezTo>
                  <a:cubicBezTo>
                    <a:pt x="5992" y="5844"/>
                    <a:pt x="5972" y="5848"/>
                    <a:pt x="5954" y="5856"/>
                  </a:cubicBezTo>
                  <a:lnTo>
                    <a:pt x="4180" y="6440"/>
                  </a:lnTo>
                  <a:lnTo>
                    <a:pt x="4180" y="5975"/>
                  </a:lnTo>
                  <a:lnTo>
                    <a:pt x="7728" y="4844"/>
                  </a:lnTo>
                  <a:lnTo>
                    <a:pt x="7728" y="5309"/>
                  </a:lnTo>
                  <a:lnTo>
                    <a:pt x="6597" y="5666"/>
                  </a:lnTo>
                  <a:cubicBezTo>
                    <a:pt x="6501" y="5690"/>
                    <a:pt x="6454" y="5773"/>
                    <a:pt x="6489" y="5868"/>
                  </a:cubicBezTo>
                  <a:cubicBezTo>
                    <a:pt x="6501" y="5940"/>
                    <a:pt x="6573" y="5987"/>
                    <a:pt x="6632" y="5987"/>
                  </a:cubicBezTo>
                  <a:cubicBezTo>
                    <a:pt x="6656" y="5987"/>
                    <a:pt x="6668" y="5987"/>
                    <a:pt x="6680" y="5975"/>
                  </a:cubicBezTo>
                  <a:lnTo>
                    <a:pt x="7918" y="5570"/>
                  </a:lnTo>
                  <a:cubicBezTo>
                    <a:pt x="7978" y="5559"/>
                    <a:pt x="8037" y="5475"/>
                    <a:pt x="8037" y="5416"/>
                  </a:cubicBezTo>
                  <a:lnTo>
                    <a:pt x="8037" y="4618"/>
                  </a:lnTo>
                  <a:lnTo>
                    <a:pt x="8037" y="1332"/>
                  </a:lnTo>
                  <a:lnTo>
                    <a:pt x="8037" y="522"/>
                  </a:lnTo>
                  <a:cubicBezTo>
                    <a:pt x="8037" y="486"/>
                    <a:pt x="8002" y="439"/>
                    <a:pt x="7966" y="403"/>
                  </a:cubicBezTo>
                  <a:cubicBezTo>
                    <a:pt x="7931" y="386"/>
                    <a:pt x="7896" y="375"/>
                    <a:pt x="7857" y="375"/>
                  </a:cubicBezTo>
                  <a:cubicBezTo>
                    <a:pt x="7842" y="375"/>
                    <a:pt x="7827" y="376"/>
                    <a:pt x="7811" y="379"/>
                  </a:cubicBezTo>
                  <a:lnTo>
                    <a:pt x="7585" y="451"/>
                  </a:lnTo>
                  <a:lnTo>
                    <a:pt x="7585" y="189"/>
                  </a:lnTo>
                  <a:cubicBezTo>
                    <a:pt x="7585" y="141"/>
                    <a:pt x="7561" y="82"/>
                    <a:pt x="7525" y="46"/>
                  </a:cubicBezTo>
                  <a:cubicBezTo>
                    <a:pt x="7499" y="29"/>
                    <a:pt x="7467" y="17"/>
                    <a:pt x="7428" y="17"/>
                  </a:cubicBezTo>
                  <a:cubicBezTo>
                    <a:pt x="7413" y="17"/>
                    <a:pt x="7398" y="19"/>
                    <a:pt x="7382" y="22"/>
                  </a:cubicBezTo>
                  <a:lnTo>
                    <a:pt x="4013" y="1094"/>
                  </a:lnTo>
                  <a:lnTo>
                    <a:pt x="1965" y="439"/>
                  </a:lnTo>
                  <a:cubicBezTo>
                    <a:pt x="1944" y="431"/>
                    <a:pt x="1923" y="427"/>
                    <a:pt x="1903" y="427"/>
                  </a:cubicBezTo>
                  <a:cubicBezTo>
                    <a:pt x="1835" y="427"/>
                    <a:pt x="1778" y="472"/>
                    <a:pt x="1751" y="546"/>
                  </a:cubicBezTo>
                  <a:cubicBezTo>
                    <a:pt x="1727" y="629"/>
                    <a:pt x="1775" y="725"/>
                    <a:pt x="1858" y="748"/>
                  </a:cubicBezTo>
                  <a:lnTo>
                    <a:pt x="3834" y="1391"/>
                  </a:lnTo>
                  <a:lnTo>
                    <a:pt x="3834" y="1760"/>
                  </a:lnTo>
                  <a:lnTo>
                    <a:pt x="3834" y="2570"/>
                  </a:lnTo>
                  <a:lnTo>
                    <a:pt x="3834" y="4677"/>
                  </a:lnTo>
                  <a:lnTo>
                    <a:pt x="739" y="3677"/>
                  </a:lnTo>
                  <a:lnTo>
                    <a:pt x="739" y="391"/>
                  </a:lnTo>
                  <a:lnTo>
                    <a:pt x="1215" y="546"/>
                  </a:lnTo>
                  <a:cubicBezTo>
                    <a:pt x="1232" y="550"/>
                    <a:pt x="1248" y="552"/>
                    <a:pt x="1264" y="552"/>
                  </a:cubicBezTo>
                  <a:cubicBezTo>
                    <a:pt x="1338" y="552"/>
                    <a:pt x="1400" y="508"/>
                    <a:pt x="1429" y="439"/>
                  </a:cubicBezTo>
                  <a:cubicBezTo>
                    <a:pt x="1453" y="344"/>
                    <a:pt x="1406" y="260"/>
                    <a:pt x="1322" y="225"/>
                  </a:cubicBezTo>
                  <a:lnTo>
                    <a:pt x="632" y="10"/>
                  </a:lnTo>
                  <a:cubicBezTo>
                    <a:pt x="621" y="3"/>
                    <a:pt x="609" y="0"/>
                    <a:pt x="59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" name="Google Shape;14940;p72"/>
            <p:cNvSpPr/>
            <p:nvPr/>
          </p:nvSpPr>
          <p:spPr>
            <a:xfrm>
              <a:off x="1929271" y="3055987"/>
              <a:ext cx="38111" cy="47298"/>
            </a:xfrm>
            <a:custGeom>
              <a:avLst/>
              <a:gdLst/>
              <a:ahLst/>
              <a:cxnLst/>
              <a:rect l="l" t="t" r="r" b="b"/>
              <a:pathLst>
                <a:path w="1203" h="1493" extrusionOk="0">
                  <a:moveTo>
                    <a:pt x="881" y="374"/>
                  </a:moveTo>
                  <a:lnTo>
                    <a:pt x="881" y="945"/>
                  </a:lnTo>
                  <a:lnTo>
                    <a:pt x="345" y="1112"/>
                  </a:lnTo>
                  <a:lnTo>
                    <a:pt x="345" y="540"/>
                  </a:lnTo>
                  <a:lnTo>
                    <a:pt x="881" y="374"/>
                  </a:lnTo>
                  <a:close/>
                  <a:moveTo>
                    <a:pt x="1029" y="0"/>
                  </a:moveTo>
                  <a:cubicBezTo>
                    <a:pt x="1017" y="0"/>
                    <a:pt x="1003" y="2"/>
                    <a:pt x="988" y="5"/>
                  </a:cubicBezTo>
                  <a:lnTo>
                    <a:pt x="119" y="279"/>
                  </a:lnTo>
                  <a:cubicBezTo>
                    <a:pt x="60" y="290"/>
                    <a:pt x="0" y="362"/>
                    <a:pt x="0" y="421"/>
                  </a:cubicBezTo>
                  <a:lnTo>
                    <a:pt x="0" y="1326"/>
                  </a:lnTo>
                  <a:cubicBezTo>
                    <a:pt x="0" y="1374"/>
                    <a:pt x="24" y="1433"/>
                    <a:pt x="60" y="1469"/>
                  </a:cubicBezTo>
                  <a:cubicBezTo>
                    <a:pt x="83" y="1481"/>
                    <a:pt x="119" y="1493"/>
                    <a:pt x="155" y="1493"/>
                  </a:cubicBezTo>
                  <a:cubicBezTo>
                    <a:pt x="167" y="1493"/>
                    <a:pt x="179" y="1493"/>
                    <a:pt x="191" y="1481"/>
                  </a:cubicBezTo>
                  <a:lnTo>
                    <a:pt x="1060" y="1207"/>
                  </a:lnTo>
                  <a:cubicBezTo>
                    <a:pt x="1119" y="1195"/>
                    <a:pt x="1179" y="1124"/>
                    <a:pt x="1179" y="1064"/>
                  </a:cubicBezTo>
                  <a:lnTo>
                    <a:pt x="1179" y="159"/>
                  </a:lnTo>
                  <a:cubicBezTo>
                    <a:pt x="1203" y="112"/>
                    <a:pt x="1179" y="64"/>
                    <a:pt x="1131" y="40"/>
                  </a:cubicBezTo>
                  <a:cubicBezTo>
                    <a:pt x="1095" y="14"/>
                    <a:pt x="1066" y="0"/>
                    <a:pt x="10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8368041" y="3048054"/>
            <a:ext cx="24192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+mn-ea"/>
              <a:cs typeface="Open Sans" panose="020B0606030504020204" pitchFamily="34" charset="0"/>
            </a:endParaRPr>
          </a:p>
        </p:txBody>
      </p:sp>
      <p:sp>
        <p:nvSpPr>
          <p:cNvPr id="120" name="Овал 119"/>
          <p:cNvSpPr/>
          <p:nvPr/>
        </p:nvSpPr>
        <p:spPr>
          <a:xfrm>
            <a:off x="-129992" y="2423445"/>
            <a:ext cx="3145489" cy="2670372"/>
          </a:xfrm>
          <a:prstGeom prst="ellipse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ArchDown">
              <a:avLst/>
            </a:prstTxWarp>
            <a:scene3d>
              <a:camera prst="obliqueTopLeft"/>
              <a:lightRig rig="threePt" dir="t"/>
            </a:scene3d>
          </a:bodyPr>
          <a:lstStyle/>
          <a:p>
            <a:pPr algn="ctr">
              <a:lnSpc>
                <a:spcPct val="75000"/>
              </a:lnSpc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МБОУ «СОШ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№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10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»</a:t>
            </a:r>
            <a:endParaRPr lang="ru-RU" sz="12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lnSpc>
                <a:spcPct val="75000"/>
              </a:lnSpc>
            </a:pPr>
            <a:endParaRPr lang="ru-RU" sz="12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23" name="椭圆 8"/>
          <p:cNvSpPr/>
          <p:nvPr/>
        </p:nvSpPr>
        <p:spPr bwMode="auto">
          <a:xfrm>
            <a:off x="1086830" y="844073"/>
            <a:ext cx="1319400" cy="1319689"/>
          </a:xfrm>
          <a:prstGeom prst="ellipse">
            <a:avLst/>
          </a:prstGeom>
          <a:noFill/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Down">
              <a:avLst/>
            </a:prstTxWarp>
          </a:bodyPr>
          <a:lstStyle/>
          <a:p>
            <a:pPr algn="ctr"/>
            <a:r>
              <a:rPr lang="ru-RU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условия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24" name="Google Shape;14932;p72"/>
          <p:cNvGrpSpPr/>
          <p:nvPr/>
        </p:nvGrpSpPr>
        <p:grpSpPr>
          <a:xfrm>
            <a:off x="4353133" y="871640"/>
            <a:ext cx="339525" cy="465104"/>
            <a:chOff x="1770459" y="2884503"/>
            <a:chExt cx="254644" cy="348828"/>
          </a:xfrm>
          <a:solidFill>
            <a:srgbClr val="2168EE"/>
          </a:solidFill>
        </p:grpSpPr>
        <p:sp>
          <p:nvSpPr>
            <p:cNvPr id="125" name="Google Shape;14933;p72"/>
            <p:cNvSpPr/>
            <p:nvPr/>
          </p:nvSpPr>
          <p:spPr>
            <a:xfrm>
              <a:off x="1832330" y="2884503"/>
              <a:ext cx="130902" cy="159572"/>
            </a:xfrm>
            <a:custGeom>
              <a:avLst/>
              <a:gdLst/>
              <a:ahLst/>
              <a:cxnLst/>
              <a:rect l="l" t="t" r="r" b="b"/>
              <a:pathLst>
                <a:path w="4132" h="5037" extrusionOk="0">
                  <a:moveTo>
                    <a:pt x="2060" y="0"/>
                  </a:moveTo>
                  <a:cubicBezTo>
                    <a:pt x="953" y="0"/>
                    <a:pt x="36" y="869"/>
                    <a:pt x="0" y="1977"/>
                  </a:cubicBezTo>
                  <a:cubicBezTo>
                    <a:pt x="0" y="2072"/>
                    <a:pt x="60" y="2143"/>
                    <a:pt x="143" y="2143"/>
                  </a:cubicBezTo>
                  <a:cubicBezTo>
                    <a:pt x="238" y="2143"/>
                    <a:pt x="310" y="2084"/>
                    <a:pt x="310" y="2001"/>
                  </a:cubicBezTo>
                  <a:cubicBezTo>
                    <a:pt x="357" y="1060"/>
                    <a:pt x="1131" y="322"/>
                    <a:pt x="2060" y="322"/>
                  </a:cubicBezTo>
                  <a:cubicBezTo>
                    <a:pt x="3036" y="322"/>
                    <a:pt x="3822" y="1120"/>
                    <a:pt x="3822" y="2084"/>
                  </a:cubicBezTo>
                  <a:cubicBezTo>
                    <a:pt x="3822" y="2846"/>
                    <a:pt x="3334" y="3513"/>
                    <a:pt x="2596" y="3751"/>
                  </a:cubicBezTo>
                  <a:cubicBezTo>
                    <a:pt x="2572" y="3763"/>
                    <a:pt x="2524" y="3787"/>
                    <a:pt x="2512" y="3822"/>
                  </a:cubicBezTo>
                  <a:lnTo>
                    <a:pt x="2060" y="4572"/>
                  </a:lnTo>
                  <a:lnTo>
                    <a:pt x="1619" y="3822"/>
                  </a:lnTo>
                  <a:cubicBezTo>
                    <a:pt x="1608" y="3798"/>
                    <a:pt x="1572" y="3763"/>
                    <a:pt x="1524" y="3751"/>
                  </a:cubicBezTo>
                  <a:cubicBezTo>
                    <a:pt x="977" y="3572"/>
                    <a:pt x="548" y="3144"/>
                    <a:pt x="381" y="2572"/>
                  </a:cubicBezTo>
                  <a:cubicBezTo>
                    <a:pt x="362" y="2503"/>
                    <a:pt x="293" y="2459"/>
                    <a:pt x="230" y="2459"/>
                  </a:cubicBezTo>
                  <a:cubicBezTo>
                    <a:pt x="216" y="2459"/>
                    <a:pt x="203" y="2461"/>
                    <a:pt x="191" y="2465"/>
                  </a:cubicBezTo>
                  <a:cubicBezTo>
                    <a:pt x="95" y="2501"/>
                    <a:pt x="60" y="2584"/>
                    <a:pt x="84" y="2667"/>
                  </a:cubicBezTo>
                  <a:cubicBezTo>
                    <a:pt x="274" y="3298"/>
                    <a:pt x="750" y="3810"/>
                    <a:pt x="1381" y="4037"/>
                  </a:cubicBezTo>
                  <a:lnTo>
                    <a:pt x="1929" y="4953"/>
                  </a:lnTo>
                  <a:cubicBezTo>
                    <a:pt x="1965" y="5001"/>
                    <a:pt x="2000" y="5037"/>
                    <a:pt x="2060" y="5037"/>
                  </a:cubicBezTo>
                  <a:cubicBezTo>
                    <a:pt x="2120" y="5037"/>
                    <a:pt x="2167" y="5001"/>
                    <a:pt x="2191" y="4953"/>
                  </a:cubicBezTo>
                  <a:lnTo>
                    <a:pt x="2751" y="4037"/>
                  </a:lnTo>
                  <a:cubicBezTo>
                    <a:pt x="3584" y="3739"/>
                    <a:pt x="4132" y="2965"/>
                    <a:pt x="4132" y="2084"/>
                  </a:cubicBezTo>
                  <a:cubicBezTo>
                    <a:pt x="4132" y="941"/>
                    <a:pt x="3215" y="0"/>
                    <a:pt x="20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" name="Google Shape;14934;p72"/>
            <p:cNvSpPr/>
            <p:nvPr/>
          </p:nvSpPr>
          <p:spPr>
            <a:xfrm>
              <a:off x="1861000" y="2912698"/>
              <a:ext cx="75842" cy="72167"/>
            </a:xfrm>
            <a:custGeom>
              <a:avLst/>
              <a:gdLst/>
              <a:ahLst/>
              <a:cxnLst/>
              <a:rect l="l" t="t" r="r" b="b"/>
              <a:pathLst>
                <a:path w="2394" h="2278" extrusionOk="0">
                  <a:moveTo>
                    <a:pt x="1441" y="313"/>
                  </a:moveTo>
                  <a:cubicBezTo>
                    <a:pt x="1572" y="313"/>
                    <a:pt x="1715" y="360"/>
                    <a:pt x="1810" y="468"/>
                  </a:cubicBezTo>
                  <a:cubicBezTo>
                    <a:pt x="2036" y="670"/>
                    <a:pt x="2036" y="1015"/>
                    <a:pt x="1834" y="1218"/>
                  </a:cubicBezTo>
                  <a:cubicBezTo>
                    <a:pt x="1726" y="1325"/>
                    <a:pt x="1587" y="1378"/>
                    <a:pt x="1448" y="1378"/>
                  </a:cubicBezTo>
                  <a:cubicBezTo>
                    <a:pt x="1310" y="1378"/>
                    <a:pt x="1173" y="1325"/>
                    <a:pt x="1072" y="1218"/>
                  </a:cubicBezTo>
                  <a:cubicBezTo>
                    <a:pt x="857" y="1015"/>
                    <a:pt x="857" y="670"/>
                    <a:pt x="1072" y="468"/>
                  </a:cubicBezTo>
                  <a:cubicBezTo>
                    <a:pt x="1167" y="360"/>
                    <a:pt x="1310" y="313"/>
                    <a:pt x="1441" y="313"/>
                  </a:cubicBezTo>
                  <a:close/>
                  <a:moveTo>
                    <a:pt x="1451" y="0"/>
                  </a:moveTo>
                  <a:cubicBezTo>
                    <a:pt x="1232" y="0"/>
                    <a:pt x="1012" y="81"/>
                    <a:pt x="845" y="241"/>
                  </a:cubicBezTo>
                  <a:cubicBezTo>
                    <a:pt x="548" y="539"/>
                    <a:pt x="524" y="992"/>
                    <a:pt x="738" y="1325"/>
                  </a:cubicBezTo>
                  <a:lnTo>
                    <a:pt x="60" y="2015"/>
                  </a:lnTo>
                  <a:cubicBezTo>
                    <a:pt x="0" y="2075"/>
                    <a:pt x="0" y="2182"/>
                    <a:pt x="60" y="2242"/>
                  </a:cubicBezTo>
                  <a:cubicBezTo>
                    <a:pt x="83" y="2265"/>
                    <a:pt x="131" y="2277"/>
                    <a:pt x="179" y="2277"/>
                  </a:cubicBezTo>
                  <a:cubicBezTo>
                    <a:pt x="226" y="2277"/>
                    <a:pt x="262" y="2265"/>
                    <a:pt x="298" y="2242"/>
                  </a:cubicBezTo>
                  <a:lnTo>
                    <a:pt x="976" y="1551"/>
                  </a:lnTo>
                  <a:cubicBezTo>
                    <a:pt x="1131" y="1658"/>
                    <a:pt x="1298" y="1706"/>
                    <a:pt x="1453" y="1706"/>
                  </a:cubicBezTo>
                  <a:cubicBezTo>
                    <a:pt x="1679" y="1706"/>
                    <a:pt x="1881" y="1611"/>
                    <a:pt x="2072" y="1444"/>
                  </a:cubicBezTo>
                  <a:cubicBezTo>
                    <a:pt x="2393" y="1122"/>
                    <a:pt x="2393" y="575"/>
                    <a:pt x="2048" y="241"/>
                  </a:cubicBezTo>
                  <a:cubicBezTo>
                    <a:pt x="1887" y="81"/>
                    <a:pt x="1670" y="0"/>
                    <a:pt x="14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" name="Google Shape;14935;p72"/>
            <p:cNvSpPr/>
            <p:nvPr/>
          </p:nvSpPr>
          <p:spPr>
            <a:xfrm>
              <a:off x="1818359" y="3060644"/>
              <a:ext cx="57753" cy="24172"/>
            </a:xfrm>
            <a:custGeom>
              <a:avLst/>
              <a:gdLst/>
              <a:ahLst/>
              <a:cxnLst/>
              <a:rect l="l" t="t" r="r" b="b"/>
              <a:pathLst>
                <a:path w="1823" h="763" extrusionOk="0">
                  <a:moveTo>
                    <a:pt x="181" y="0"/>
                  </a:moveTo>
                  <a:cubicBezTo>
                    <a:pt x="116" y="0"/>
                    <a:pt x="55" y="43"/>
                    <a:pt x="36" y="108"/>
                  </a:cubicBezTo>
                  <a:cubicBezTo>
                    <a:pt x="1" y="203"/>
                    <a:pt x="48" y="286"/>
                    <a:pt x="144" y="322"/>
                  </a:cubicBezTo>
                  <a:lnTo>
                    <a:pt x="1584" y="763"/>
                  </a:lnTo>
                  <a:lnTo>
                    <a:pt x="1632" y="763"/>
                  </a:lnTo>
                  <a:cubicBezTo>
                    <a:pt x="1703" y="763"/>
                    <a:pt x="1763" y="727"/>
                    <a:pt x="1775" y="643"/>
                  </a:cubicBezTo>
                  <a:cubicBezTo>
                    <a:pt x="1822" y="572"/>
                    <a:pt x="1775" y="465"/>
                    <a:pt x="1691" y="453"/>
                  </a:cubicBezTo>
                  <a:lnTo>
                    <a:pt x="239" y="12"/>
                  </a:lnTo>
                  <a:cubicBezTo>
                    <a:pt x="220" y="4"/>
                    <a:pt x="200" y="0"/>
                    <a:pt x="1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" name="Google Shape;14936;p72"/>
            <p:cNvSpPr/>
            <p:nvPr/>
          </p:nvSpPr>
          <p:spPr>
            <a:xfrm>
              <a:off x="1818359" y="3078384"/>
              <a:ext cx="57753" cy="24552"/>
            </a:xfrm>
            <a:custGeom>
              <a:avLst/>
              <a:gdLst/>
              <a:ahLst/>
              <a:cxnLst/>
              <a:rect l="l" t="t" r="r" b="b"/>
              <a:pathLst>
                <a:path w="1823" h="775" extrusionOk="0">
                  <a:moveTo>
                    <a:pt x="182" y="0"/>
                  </a:moveTo>
                  <a:cubicBezTo>
                    <a:pt x="116" y="0"/>
                    <a:pt x="55" y="45"/>
                    <a:pt x="36" y="119"/>
                  </a:cubicBezTo>
                  <a:cubicBezTo>
                    <a:pt x="1" y="203"/>
                    <a:pt x="48" y="298"/>
                    <a:pt x="144" y="322"/>
                  </a:cubicBezTo>
                  <a:lnTo>
                    <a:pt x="1584" y="774"/>
                  </a:lnTo>
                  <a:lnTo>
                    <a:pt x="1632" y="774"/>
                  </a:lnTo>
                  <a:cubicBezTo>
                    <a:pt x="1703" y="774"/>
                    <a:pt x="1763" y="726"/>
                    <a:pt x="1775" y="655"/>
                  </a:cubicBezTo>
                  <a:cubicBezTo>
                    <a:pt x="1822" y="584"/>
                    <a:pt x="1775" y="488"/>
                    <a:pt x="1691" y="464"/>
                  </a:cubicBezTo>
                  <a:lnTo>
                    <a:pt x="239" y="12"/>
                  </a:lnTo>
                  <a:cubicBezTo>
                    <a:pt x="220" y="4"/>
                    <a:pt x="201" y="0"/>
                    <a:pt x="1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" name="Google Shape;14937;p72"/>
            <p:cNvSpPr/>
            <p:nvPr/>
          </p:nvSpPr>
          <p:spPr>
            <a:xfrm>
              <a:off x="1818359" y="3096474"/>
              <a:ext cx="57753" cy="24172"/>
            </a:xfrm>
            <a:custGeom>
              <a:avLst/>
              <a:gdLst/>
              <a:ahLst/>
              <a:cxnLst/>
              <a:rect l="l" t="t" r="r" b="b"/>
              <a:pathLst>
                <a:path w="1823" h="763" extrusionOk="0">
                  <a:moveTo>
                    <a:pt x="181" y="1"/>
                  </a:moveTo>
                  <a:cubicBezTo>
                    <a:pt x="116" y="1"/>
                    <a:pt x="55" y="44"/>
                    <a:pt x="36" y="108"/>
                  </a:cubicBezTo>
                  <a:cubicBezTo>
                    <a:pt x="1" y="203"/>
                    <a:pt x="48" y="286"/>
                    <a:pt x="144" y="322"/>
                  </a:cubicBezTo>
                  <a:lnTo>
                    <a:pt x="1584" y="763"/>
                  </a:lnTo>
                  <a:lnTo>
                    <a:pt x="1632" y="763"/>
                  </a:lnTo>
                  <a:cubicBezTo>
                    <a:pt x="1703" y="763"/>
                    <a:pt x="1763" y="727"/>
                    <a:pt x="1775" y="644"/>
                  </a:cubicBezTo>
                  <a:cubicBezTo>
                    <a:pt x="1822" y="572"/>
                    <a:pt x="1775" y="489"/>
                    <a:pt x="1691" y="453"/>
                  </a:cubicBezTo>
                  <a:lnTo>
                    <a:pt x="239" y="13"/>
                  </a:lnTo>
                  <a:cubicBezTo>
                    <a:pt x="220" y="4"/>
                    <a:pt x="200" y="1"/>
                    <a:pt x="18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" name="Google Shape;14938;p72"/>
            <p:cNvSpPr/>
            <p:nvPr/>
          </p:nvSpPr>
          <p:spPr>
            <a:xfrm>
              <a:off x="2022410" y="3029914"/>
              <a:ext cx="760" cy="570"/>
            </a:xfrm>
            <a:custGeom>
              <a:avLst/>
              <a:gdLst/>
              <a:ahLst/>
              <a:cxnLst/>
              <a:rect l="l" t="t" r="r" b="b"/>
              <a:pathLst>
                <a:path w="24" h="18" extrusionOk="0">
                  <a:moveTo>
                    <a:pt x="3" y="0"/>
                  </a:moveTo>
                  <a:cubicBezTo>
                    <a:pt x="0" y="0"/>
                    <a:pt x="21" y="18"/>
                    <a:pt x="23" y="18"/>
                  </a:cubicBezTo>
                  <a:cubicBezTo>
                    <a:pt x="24" y="18"/>
                    <a:pt x="22" y="15"/>
                    <a:pt x="13" y="6"/>
                  </a:cubicBezTo>
                  <a:cubicBezTo>
                    <a:pt x="7" y="2"/>
                    <a:pt x="4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" name="Google Shape;14939;p72"/>
            <p:cNvSpPr/>
            <p:nvPr/>
          </p:nvSpPr>
          <p:spPr>
            <a:xfrm>
              <a:off x="1770459" y="3017337"/>
              <a:ext cx="254644" cy="215994"/>
            </a:xfrm>
            <a:custGeom>
              <a:avLst/>
              <a:gdLst/>
              <a:ahLst/>
              <a:cxnLst/>
              <a:rect l="l" t="t" r="r" b="b"/>
              <a:pathLst>
                <a:path w="8038" h="6818" extrusionOk="0">
                  <a:moveTo>
                    <a:pt x="7275" y="391"/>
                  </a:moveTo>
                  <a:lnTo>
                    <a:pt x="7275" y="3677"/>
                  </a:lnTo>
                  <a:lnTo>
                    <a:pt x="4180" y="4677"/>
                  </a:lnTo>
                  <a:lnTo>
                    <a:pt x="4180" y="2570"/>
                  </a:lnTo>
                  <a:lnTo>
                    <a:pt x="4180" y="1760"/>
                  </a:lnTo>
                  <a:lnTo>
                    <a:pt x="4180" y="1391"/>
                  </a:lnTo>
                  <a:lnTo>
                    <a:pt x="7275" y="391"/>
                  </a:lnTo>
                  <a:close/>
                  <a:moveTo>
                    <a:pt x="310" y="748"/>
                  </a:moveTo>
                  <a:lnTo>
                    <a:pt x="429" y="796"/>
                  </a:lnTo>
                  <a:lnTo>
                    <a:pt x="429" y="3820"/>
                  </a:lnTo>
                  <a:cubicBezTo>
                    <a:pt x="429" y="3892"/>
                    <a:pt x="477" y="3951"/>
                    <a:pt x="548" y="3963"/>
                  </a:cubicBezTo>
                  <a:lnTo>
                    <a:pt x="3858" y="5023"/>
                  </a:lnTo>
                  <a:lnTo>
                    <a:pt x="3858" y="5630"/>
                  </a:lnTo>
                  <a:lnTo>
                    <a:pt x="310" y="4499"/>
                  </a:lnTo>
                  <a:lnTo>
                    <a:pt x="310" y="1332"/>
                  </a:lnTo>
                  <a:lnTo>
                    <a:pt x="310" y="748"/>
                  </a:lnTo>
                  <a:close/>
                  <a:moveTo>
                    <a:pt x="7704" y="748"/>
                  </a:moveTo>
                  <a:lnTo>
                    <a:pt x="7704" y="1332"/>
                  </a:lnTo>
                  <a:lnTo>
                    <a:pt x="7704" y="4499"/>
                  </a:lnTo>
                  <a:lnTo>
                    <a:pt x="4168" y="5630"/>
                  </a:lnTo>
                  <a:lnTo>
                    <a:pt x="4168" y="5023"/>
                  </a:lnTo>
                  <a:lnTo>
                    <a:pt x="7466" y="3963"/>
                  </a:lnTo>
                  <a:cubicBezTo>
                    <a:pt x="7525" y="3951"/>
                    <a:pt x="7585" y="3880"/>
                    <a:pt x="7585" y="3820"/>
                  </a:cubicBezTo>
                  <a:lnTo>
                    <a:pt x="7585" y="796"/>
                  </a:lnTo>
                  <a:lnTo>
                    <a:pt x="7704" y="748"/>
                  </a:lnTo>
                  <a:close/>
                  <a:moveTo>
                    <a:pt x="310" y="4844"/>
                  </a:moveTo>
                  <a:lnTo>
                    <a:pt x="3858" y="5975"/>
                  </a:lnTo>
                  <a:lnTo>
                    <a:pt x="3858" y="6440"/>
                  </a:lnTo>
                  <a:lnTo>
                    <a:pt x="310" y="5309"/>
                  </a:lnTo>
                  <a:lnTo>
                    <a:pt x="310" y="4844"/>
                  </a:lnTo>
                  <a:close/>
                  <a:moveTo>
                    <a:pt x="595" y="0"/>
                  </a:moveTo>
                  <a:cubicBezTo>
                    <a:pt x="562" y="0"/>
                    <a:pt x="522" y="17"/>
                    <a:pt x="489" y="34"/>
                  </a:cubicBezTo>
                  <a:cubicBezTo>
                    <a:pt x="441" y="70"/>
                    <a:pt x="429" y="105"/>
                    <a:pt x="429" y="165"/>
                  </a:cubicBezTo>
                  <a:lnTo>
                    <a:pt x="429" y="439"/>
                  </a:lnTo>
                  <a:lnTo>
                    <a:pt x="203" y="367"/>
                  </a:lnTo>
                  <a:cubicBezTo>
                    <a:pt x="189" y="360"/>
                    <a:pt x="175" y="358"/>
                    <a:pt x="161" y="358"/>
                  </a:cubicBezTo>
                  <a:cubicBezTo>
                    <a:pt x="127" y="358"/>
                    <a:pt x="94" y="374"/>
                    <a:pt x="60" y="391"/>
                  </a:cubicBezTo>
                  <a:cubicBezTo>
                    <a:pt x="12" y="427"/>
                    <a:pt x="1" y="463"/>
                    <a:pt x="1" y="522"/>
                  </a:cubicBezTo>
                  <a:lnTo>
                    <a:pt x="1" y="1332"/>
                  </a:lnTo>
                  <a:lnTo>
                    <a:pt x="1" y="4618"/>
                  </a:lnTo>
                  <a:lnTo>
                    <a:pt x="1" y="5428"/>
                  </a:lnTo>
                  <a:cubicBezTo>
                    <a:pt x="1" y="5499"/>
                    <a:pt x="48" y="5559"/>
                    <a:pt x="120" y="5570"/>
                  </a:cubicBezTo>
                  <a:lnTo>
                    <a:pt x="3977" y="6809"/>
                  </a:lnTo>
                  <a:cubicBezTo>
                    <a:pt x="3989" y="6815"/>
                    <a:pt x="4001" y="6818"/>
                    <a:pt x="4016" y="6818"/>
                  </a:cubicBezTo>
                  <a:cubicBezTo>
                    <a:pt x="4031" y="6818"/>
                    <a:pt x="4049" y="6815"/>
                    <a:pt x="4073" y="6809"/>
                  </a:cubicBezTo>
                  <a:lnTo>
                    <a:pt x="6061" y="6166"/>
                  </a:lnTo>
                  <a:cubicBezTo>
                    <a:pt x="6144" y="6130"/>
                    <a:pt x="6192" y="6047"/>
                    <a:pt x="6156" y="5963"/>
                  </a:cubicBezTo>
                  <a:cubicBezTo>
                    <a:pt x="6138" y="5890"/>
                    <a:pt x="6076" y="5844"/>
                    <a:pt x="6011" y="5844"/>
                  </a:cubicBezTo>
                  <a:cubicBezTo>
                    <a:pt x="5992" y="5844"/>
                    <a:pt x="5972" y="5848"/>
                    <a:pt x="5954" y="5856"/>
                  </a:cubicBezTo>
                  <a:lnTo>
                    <a:pt x="4180" y="6440"/>
                  </a:lnTo>
                  <a:lnTo>
                    <a:pt x="4180" y="5975"/>
                  </a:lnTo>
                  <a:lnTo>
                    <a:pt x="7728" y="4844"/>
                  </a:lnTo>
                  <a:lnTo>
                    <a:pt x="7728" y="5309"/>
                  </a:lnTo>
                  <a:lnTo>
                    <a:pt x="6597" y="5666"/>
                  </a:lnTo>
                  <a:cubicBezTo>
                    <a:pt x="6501" y="5690"/>
                    <a:pt x="6454" y="5773"/>
                    <a:pt x="6489" y="5868"/>
                  </a:cubicBezTo>
                  <a:cubicBezTo>
                    <a:pt x="6501" y="5940"/>
                    <a:pt x="6573" y="5987"/>
                    <a:pt x="6632" y="5987"/>
                  </a:cubicBezTo>
                  <a:cubicBezTo>
                    <a:pt x="6656" y="5987"/>
                    <a:pt x="6668" y="5987"/>
                    <a:pt x="6680" y="5975"/>
                  </a:cubicBezTo>
                  <a:lnTo>
                    <a:pt x="7918" y="5570"/>
                  </a:lnTo>
                  <a:cubicBezTo>
                    <a:pt x="7978" y="5559"/>
                    <a:pt x="8037" y="5475"/>
                    <a:pt x="8037" y="5416"/>
                  </a:cubicBezTo>
                  <a:lnTo>
                    <a:pt x="8037" y="4618"/>
                  </a:lnTo>
                  <a:lnTo>
                    <a:pt x="8037" y="1332"/>
                  </a:lnTo>
                  <a:lnTo>
                    <a:pt x="8037" y="522"/>
                  </a:lnTo>
                  <a:cubicBezTo>
                    <a:pt x="8037" y="486"/>
                    <a:pt x="8002" y="439"/>
                    <a:pt x="7966" y="403"/>
                  </a:cubicBezTo>
                  <a:cubicBezTo>
                    <a:pt x="7931" y="386"/>
                    <a:pt x="7896" y="375"/>
                    <a:pt x="7857" y="375"/>
                  </a:cubicBezTo>
                  <a:cubicBezTo>
                    <a:pt x="7842" y="375"/>
                    <a:pt x="7827" y="376"/>
                    <a:pt x="7811" y="379"/>
                  </a:cubicBezTo>
                  <a:lnTo>
                    <a:pt x="7585" y="451"/>
                  </a:lnTo>
                  <a:lnTo>
                    <a:pt x="7585" y="189"/>
                  </a:lnTo>
                  <a:cubicBezTo>
                    <a:pt x="7585" y="141"/>
                    <a:pt x="7561" y="82"/>
                    <a:pt x="7525" y="46"/>
                  </a:cubicBezTo>
                  <a:cubicBezTo>
                    <a:pt x="7499" y="29"/>
                    <a:pt x="7467" y="17"/>
                    <a:pt x="7428" y="17"/>
                  </a:cubicBezTo>
                  <a:cubicBezTo>
                    <a:pt x="7413" y="17"/>
                    <a:pt x="7398" y="19"/>
                    <a:pt x="7382" y="22"/>
                  </a:cubicBezTo>
                  <a:lnTo>
                    <a:pt x="4013" y="1094"/>
                  </a:lnTo>
                  <a:lnTo>
                    <a:pt x="1965" y="439"/>
                  </a:lnTo>
                  <a:cubicBezTo>
                    <a:pt x="1944" y="431"/>
                    <a:pt x="1923" y="427"/>
                    <a:pt x="1903" y="427"/>
                  </a:cubicBezTo>
                  <a:cubicBezTo>
                    <a:pt x="1835" y="427"/>
                    <a:pt x="1778" y="472"/>
                    <a:pt x="1751" y="546"/>
                  </a:cubicBezTo>
                  <a:cubicBezTo>
                    <a:pt x="1727" y="629"/>
                    <a:pt x="1775" y="725"/>
                    <a:pt x="1858" y="748"/>
                  </a:cubicBezTo>
                  <a:lnTo>
                    <a:pt x="3834" y="1391"/>
                  </a:lnTo>
                  <a:lnTo>
                    <a:pt x="3834" y="1760"/>
                  </a:lnTo>
                  <a:lnTo>
                    <a:pt x="3834" y="2570"/>
                  </a:lnTo>
                  <a:lnTo>
                    <a:pt x="3834" y="4677"/>
                  </a:lnTo>
                  <a:lnTo>
                    <a:pt x="739" y="3677"/>
                  </a:lnTo>
                  <a:lnTo>
                    <a:pt x="739" y="391"/>
                  </a:lnTo>
                  <a:lnTo>
                    <a:pt x="1215" y="546"/>
                  </a:lnTo>
                  <a:cubicBezTo>
                    <a:pt x="1232" y="550"/>
                    <a:pt x="1248" y="552"/>
                    <a:pt x="1264" y="552"/>
                  </a:cubicBezTo>
                  <a:cubicBezTo>
                    <a:pt x="1338" y="552"/>
                    <a:pt x="1400" y="508"/>
                    <a:pt x="1429" y="439"/>
                  </a:cubicBezTo>
                  <a:cubicBezTo>
                    <a:pt x="1453" y="344"/>
                    <a:pt x="1406" y="260"/>
                    <a:pt x="1322" y="225"/>
                  </a:cubicBezTo>
                  <a:lnTo>
                    <a:pt x="632" y="10"/>
                  </a:lnTo>
                  <a:cubicBezTo>
                    <a:pt x="621" y="3"/>
                    <a:pt x="609" y="0"/>
                    <a:pt x="59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" name="Google Shape;14940;p72"/>
            <p:cNvSpPr/>
            <p:nvPr/>
          </p:nvSpPr>
          <p:spPr>
            <a:xfrm>
              <a:off x="1929271" y="3055987"/>
              <a:ext cx="38111" cy="47298"/>
            </a:xfrm>
            <a:custGeom>
              <a:avLst/>
              <a:gdLst/>
              <a:ahLst/>
              <a:cxnLst/>
              <a:rect l="l" t="t" r="r" b="b"/>
              <a:pathLst>
                <a:path w="1203" h="1493" extrusionOk="0">
                  <a:moveTo>
                    <a:pt x="881" y="374"/>
                  </a:moveTo>
                  <a:lnTo>
                    <a:pt x="881" y="945"/>
                  </a:lnTo>
                  <a:lnTo>
                    <a:pt x="345" y="1112"/>
                  </a:lnTo>
                  <a:lnTo>
                    <a:pt x="345" y="540"/>
                  </a:lnTo>
                  <a:lnTo>
                    <a:pt x="881" y="374"/>
                  </a:lnTo>
                  <a:close/>
                  <a:moveTo>
                    <a:pt x="1029" y="0"/>
                  </a:moveTo>
                  <a:cubicBezTo>
                    <a:pt x="1017" y="0"/>
                    <a:pt x="1003" y="2"/>
                    <a:pt x="988" y="5"/>
                  </a:cubicBezTo>
                  <a:lnTo>
                    <a:pt x="119" y="279"/>
                  </a:lnTo>
                  <a:cubicBezTo>
                    <a:pt x="60" y="290"/>
                    <a:pt x="0" y="362"/>
                    <a:pt x="0" y="421"/>
                  </a:cubicBezTo>
                  <a:lnTo>
                    <a:pt x="0" y="1326"/>
                  </a:lnTo>
                  <a:cubicBezTo>
                    <a:pt x="0" y="1374"/>
                    <a:pt x="24" y="1433"/>
                    <a:pt x="60" y="1469"/>
                  </a:cubicBezTo>
                  <a:cubicBezTo>
                    <a:pt x="83" y="1481"/>
                    <a:pt x="119" y="1493"/>
                    <a:pt x="155" y="1493"/>
                  </a:cubicBezTo>
                  <a:cubicBezTo>
                    <a:pt x="167" y="1493"/>
                    <a:pt x="179" y="1493"/>
                    <a:pt x="191" y="1481"/>
                  </a:cubicBezTo>
                  <a:lnTo>
                    <a:pt x="1060" y="1207"/>
                  </a:lnTo>
                  <a:cubicBezTo>
                    <a:pt x="1119" y="1195"/>
                    <a:pt x="1179" y="1124"/>
                    <a:pt x="1179" y="1064"/>
                  </a:cubicBezTo>
                  <a:lnTo>
                    <a:pt x="1179" y="159"/>
                  </a:lnTo>
                  <a:cubicBezTo>
                    <a:pt x="1203" y="112"/>
                    <a:pt x="1179" y="64"/>
                    <a:pt x="1131" y="40"/>
                  </a:cubicBezTo>
                  <a:cubicBezTo>
                    <a:pt x="1095" y="14"/>
                    <a:pt x="1066" y="0"/>
                    <a:pt x="10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33" name="椭圆 7"/>
          <p:cNvSpPr/>
          <p:nvPr/>
        </p:nvSpPr>
        <p:spPr bwMode="auto">
          <a:xfrm>
            <a:off x="2533165" y="1683232"/>
            <a:ext cx="1319399" cy="1319689"/>
          </a:xfrm>
          <a:prstGeom prst="ellipse">
            <a:avLst/>
          </a:prstGeom>
          <a:noFill/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Down">
              <a:avLst/>
            </a:prstTxWarp>
          </a:bodyPr>
          <a:lstStyle/>
          <a:p>
            <a:pPr algn="ctr"/>
            <a:r>
              <a:rPr lang="ru-RU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служба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34" name="Google Shape;14827;p72"/>
          <p:cNvGrpSpPr/>
          <p:nvPr/>
        </p:nvGrpSpPr>
        <p:grpSpPr>
          <a:xfrm>
            <a:off x="2991733" y="2121864"/>
            <a:ext cx="375725" cy="466245"/>
            <a:chOff x="2665165" y="3360146"/>
            <a:chExt cx="281794" cy="349684"/>
          </a:xfrm>
          <a:solidFill>
            <a:srgbClr val="2168EE"/>
          </a:solidFill>
        </p:grpSpPr>
        <p:sp>
          <p:nvSpPr>
            <p:cNvPr id="135" name="Google Shape;14828;p72"/>
            <p:cNvSpPr/>
            <p:nvPr/>
          </p:nvSpPr>
          <p:spPr>
            <a:xfrm>
              <a:off x="2665165" y="3495547"/>
              <a:ext cx="136572" cy="214284"/>
            </a:xfrm>
            <a:custGeom>
              <a:avLst/>
              <a:gdLst/>
              <a:ahLst/>
              <a:cxnLst/>
              <a:rect l="l" t="t" r="r" b="b"/>
              <a:pathLst>
                <a:path w="4311" h="6764" extrusionOk="0">
                  <a:moveTo>
                    <a:pt x="3977" y="4453"/>
                  </a:moveTo>
                  <a:lnTo>
                    <a:pt x="3977" y="5049"/>
                  </a:lnTo>
                  <a:lnTo>
                    <a:pt x="2441" y="5049"/>
                  </a:lnTo>
                  <a:lnTo>
                    <a:pt x="2441" y="4453"/>
                  </a:lnTo>
                  <a:close/>
                  <a:moveTo>
                    <a:pt x="167" y="0"/>
                  </a:moveTo>
                  <a:cubicBezTo>
                    <a:pt x="84" y="0"/>
                    <a:pt x="0" y="72"/>
                    <a:pt x="0" y="167"/>
                  </a:cubicBezTo>
                  <a:lnTo>
                    <a:pt x="0" y="1727"/>
                  </a:lnTo>
                  <a:cubicBezTo>
                    <a:pt x="0" y="1858"/>
                    <a:pt x="84" y="2001"/>
                    <a:pt x="179" y="2072"/>
                  </a:cubicBezTo>
                  <a:lnTo>
                    <a:pt x="1167" y="2751"/>
                  </a:lnTo>
                  <a:cubicBezTo>
                    <a:pt x="1196" y="2770"/>
                    <a:pt x="1230" y="2779"/>
                    <a:pt x="1264" y="2779"/>
                  </a:cubicBezTo>
                  <a:cubicBezTo>
                    <a:pt x="1315" y="2779"/>
                    <a:pt x="1365" y="2758"/>
                    <a:pt x="1393" y="2715"/>
                  </a:cubicBezTo>
                  <a:cubicBezTo>
                    <a:pt x="1429" y="2632"/>
                    <a:pt x="1417" y="2536"/>
                    <a:pt x="1346" y="2489"/>
                  </a:cubicBezTo>
                  <a:lnTo>
                    <a:pt x="357" y="1798"/>
                  </a:lnTo>
                  <a:cubicBezTo>
                    <a:pt x="334" y="1786"/>
                    <a:pt x="322" y="1763"/>
                    <a:pt x="322" y="1727"/>
                  </a:cubicBezTo>
                  <a:lnTo>
                    <a:pt x="322" y="334"/>
                  </a:lnTo>
                  <a:lnTo>
                    <a:pt x="655" y="334"/>
                  </a:lnTo>
                  <a:cubicBezTo>
                    <a:pt x="679" y="334"/>
                    <a:pt x="679" y="346"/>
                    <a:pt x="679" y="346"/>
                  </a:cubicBezTo>
                  <a:lnTo>
                    <a:pt x="679" y="1251"/>
                  </a:lnTo>
                  <a:cubicBezTo>
                    <a:pt x="679" y="1382"/>
                    <a:pt x="750" y="1524"/>
                    <a:pt x="857" y="1596"/>
                  </a:cubicBezTo>
                  <a:lnTo>
                    <a:pt x="2286" y="2560"/>
                  </a:lnTo>
                  <a:cubicBezTo>
                    <a:pt x="2405" y="2656"/>
                    <a:pt x="2548" y="2691"/>
                    <a:pt x="2703" y="2691"/>
                  </a:cubicBezTo>
                  <a:lnTo>
                    <a:pt x="2822" y="2691"/>
                  </a:lnTo>
                  <a:cubicBezTo>
                    <a:pt x="2941" y="2691"/>
                    <a:pt x="3060" y="2656"/>
                    <a:pt x="3143" y="2560"/>
                  </a:cubicBezTo>
                  <a:lnTo>
                    <a:pt x="3191" y="2513"/>
                  </a:lnTo>
                  <a:cubicBezTo>
                    <a:pt x="3251" y="2453"/>
                    <a:pt x="3274" y="2382"/>
                    <a:pt x="3274" y="2298"/>
                  </a:cubicBezTo>
                  <a:cubicBezTo>
                    <a:pt x="3274" y="2203"/>
                    <a:pt x="3239" y="2132"/>
                    <a:pt x="3179" y="2072"/>
                  </a:cubicBezTo>
                  <a:lnTo>
                    <a:pt x="2524" y="1477"/>
                  </a:lnTo>
                  <a:lnTo>
                    <a:pt x="2524" y="1465"/>
                  </a:lnTo>
                  <a:lnTo>
                    <a:pt x="2727" y="1251"/>
                  </a:lnTo>
                  <a:lnTo>
                    <a:pt x="3905" y="2179"/>
                  </a:lnTo>
                  <a:cubicBezTo>
                    <a:pt x="3929" y="2191"/>
                    <a:pt x="3929" y="2215"/>
                    <a:pt x="3929" y="2251"/>
                  </a:cubicBezTo>
                  <a:lnTo>
                    <a:pt x="3929" y="4156"/>
                  </a:lnTo>
                  <a:lnTo>
                    <a:pt x="2643" y="4156"/>
                  </a:lnTo>
                  <a:lnTo>
                    <a:pt x="2643" y="3620"/>
                  </a:lnTo>
                  <a:cubicBezTo>
                    <a:pt x="2643" y="3465"/>
                    <a:pt x="2560" y="3346"/>
                    <a:pt x="2465" y="3263"/>
                  </a:cubicBezTo>
                  <a:lnTo>
                    <a:pt x="1869" y="2846"/>
                  </a:lnTo>
                  <a:cubicBezTo>
                    <a:pt x="1837" y="2828"/>
                    <a:pt x="1804" y="2818"/>
                    <a:pt x="1771" y="2818"/>
                  </a:cubicBezTo>
                  <a:cubicBezTo>
                    <a:pt x="1720" y="2818"/>
                    <a:pt x="1673" y="2842"/>
                    <a:pt x="1643" y="2894"/>
                  </a:cubicBezTo>
                  <a:cubicBezTo>
                    <a:pt x="1596" y="2965"/>
                    <a:pt x="1608" y="3072"/>
                    <a:pt x="1691" y="3108"/>
                  </a:cubicBezTo>
                  <a:lnTo>
                    <a:pt x="2286" y="3525"/>
                  </a:lnTo>
                  <a:cubicBezTo>
                    <a:pt x="2310" y="3548"/>
                    <a:pt x="2322" y="3584"/>
                    <a:pt x="2322" y="3620"/>
                  </a:cubicBezTo>
                  <a:lnTo>
                    <a:pt x="2322" y="4156"/>
                  </a:lnTo>
                  <a:lnTo>
                    <a:pt x="2286" y="4156"/>
                  </a:lnTo>
                  <a:cubicBezTo>
                    <a:pt x="2191" y="4156"/>
                    <a:pt x="2120" y="4227"/>
                    <a:pt x="2120" y="4322"/>
                  </a:cubicBezTo>
                  <a:lnTo>
                    <a:pt x="2120" y="5584"/>
                  </a:lnTo>
                  <a:lnTo>
                    <a:pt x="2120" y="6596"/>
                  </a:lnTo>
                  <a:cubicBezTo>
                    <a:pt x="2120" y="6680"/>
                    <a:pt x="2191" y="6763"/>
                    <a:pt x="2286" y="6763"/>
                  </a:cubicBezTo>
                  <a:lnTo>
                    <a:pt x="2834" y="6763"/>
                  </a:lnTo>
                  <a:cubicBezTo>
                    <a:pt x="2917" y="6763"/>
                    <a:pt x="3001" y="6680"/>
                    <a:pt x="3001" y="6596"/>
                  </a:cubicBezTo>
                  <a:cubicBezTo>
                    <a:pt x="3001" y="6501"/>
                    <a:pt x="2917" y="6430"/>
                    <a:pt x="2834" y="6430"/>
                  </a:cubicBezTo>
                  <a:lnTo>
                    <a:pt x="2429" y="6430"/>
                  </a:lnTo>
                  <a:lnTo>
                    <a:pt x="2429" y="5406"/>
                  </a:lnTo>
                  <a:lnTo>
                    <a:pt x="3965" y="5406"/>
                  </a:lnTo>
                  <a:lnTo>
                    <a:pt x="3965" y="5584"/>
                  </a:lnTo>
                  <a:lnTo>
                    <a:pt x="3965" y="6430"/>
                  </a:lnTo>
                  <a:lnTo>
                    <a:pt x="3477" y="6430"/>
                  </a:lnTo>
                  <a:cubicBezTo>
                    <a:pt x="3382" y="6430"/>
                    <a:pt x="3310" y="6501"/>
                    <a:pt x="3310" y="6596"/>
                  </a:cubicBezTo>
                  <a:cubicBezTo>
                    <a:pt x="3310" y="6680"/>
                    <a:pt x="3382" y="6763"/>
                    <a:pt x="3477" y="6763"/>
                  </a:cubicBezTo>
                  <a:lnTo>
                    <a:pt x="4144" y="6763"/>
                  </a:lnTo>
                  <a:cubicBezTo>
                    <a:pt x="4227" y="6763"/>
                    <a:pt x="4310" y="6680"/>
                    <a:pt x="4310" y="6596"/>
                  </a:cubicBezTo>
                  <a:lnTo>
                    <a:pt x="4310" y="5251"/>
                  </a:lnTo>
                  <a:lnTo>
                    <a:pt x="4286" y="4287"/>
                  </a:lnTo>
                  <a:lnTo>
                    <a:pt x="4286" y="2215"/>
                  </a:lnTo>
                  <a:cubicBezTo>
                    <a:pt x="4286" y="2084"/>
                    <a:pt x="4227" y="1965"/>
                    <a:pt x="4132" y="1894"/>
                  </a:cubicBezTo>
                  <a:lnTo>
                    <a:pt x="2846" y="881"/>
                  </a:lnTo>
                  <a:cubicBezTo>
                    <a:pt x="2818" y="859"/>
                    <a:pt x="2782" y="847"/>
                    <a:pt x="2746" y="847"/>
                  </a:cubicBezTo>
                  <a:cubicBezTo>
                    <a:pt x="2707" y="847"/>
                    <a:pt x="2669" y="862"/>
                    <a:pt x="2643" y="893"/>
                  </a:cubicBezTo>
                  <a:lnTo>
                    <a:pt x="2322" y="1203"/>
                  </a:lnTo>
                  <a:cubicBezTo>
                    <a:pt x="2262" y="1262"/>
                    <a:pt x="2215" y="1358"/>
                    <a:pt x="2215" y="1441"/>
                  </a:cubicBezTo>
                  <a:cubicBezTo>
                    <a:pt x="2215" y="1536"/>
                    <a:pt x="2262" y="1620"/>
                    <a:pt x="2322" y="1679"/>
                  </a:cubicBezTo>
                  <a:lnTo>
                    <a:pt x="2977" y="2275"/>
                  </a:lnTo>
                  <a:lnTo>
                    <a:pt x="2941" y="2322"/>
                  </a:lnTo>
                  <a:cubicBezTo>
                    <a:pt x="2905" y="2358"/>
                    <a:pt x="2882" y="2370"/>
                    <a:pt x="2846" y="2370"/>
                  </a:cubicBezTo>
                  <a:lnTo>
                    <a:pt x="2727" y="2370"/>
                  </a:lnTo>
                  <a:cubicBezTo>
                    <a:pt x="2643" y="2370"/>
                    <a:pt x="2560" y="2334"/>
                    <a:pt x="2489" y="2298"/>
                  </a:cubicBezTo>
                  <a:lnTo>
                    <a:pt x="1060" y="1322"/>
                  </a:lnTo>
                  <a:cubicBezTo>
                    <a:pt x="1024" y="1310"/>
                    <a:pt x="1012" y="1286"/>
                    <a:pt x="1012" y="1251"/>
                  </a:cubicBezTo>
                  <a:lnTo>
                    <a:pt x="1012" y="346"/>
                  </a:lnTo>
                  <a:cubicBezTo>
                    <a:pt x="1012" y="155"/>
                    <a:pt x="869" y="0"/>
                    <a:pt x="6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" name="Google Shape;14829;p72"/>
            <p:cNvSpPr/>
            <p:nvPr/>
          </p:nvSpPr>
          <p:spPr>
            <a:xfrm>
              <a:off x="2811495" y="3494786"/>
              <a:ext cx="135464" cy="212003"/>
            </a:xfrm>
            <a:custGeom>
              <a:avLst/>
              <a:gdLst/>
              <a:ahLst/>
              <a:cxnLst/>
              <a:rect l="l" t="t" r="r" b="b"/>
              <a:pathLst>
                <a:path w="4276" h="6692" extrusionOk="0">
                  <a:moveTo>
                    <a:pt x="3942" y="322"/>
                  </a:moveTo>
                  <a:lnTo>
                    <a:pt x="3942" y="1727"/>
                  </a:lnTo>
                  <a:lnTo>
                    <a:pt x="3954" y="1727"/>
                  </a:lnTo>
                  <a:cubicBezTo>
                    <a:pt x="3954" y="1751"/>
                    <a:pt x="3942" y="1787"/>
                    <a:pt x="3918" y="1798"/>
                  </a:cubicBezTo>
                  <a:lnTo>
                    <a:pt x="1811" y="3251"/>
                  </a:lnTo>
                  <a:cubicBezTo>
                    <a:pt x="1692" y="3334"/>
                    <a:pt x="1632" y="3465"/>
                    <a:pt x="1632" y="3608"/>
                  </a:cubicBezTo>
                  <a:lnTo>
                    <a:pt x="1632" y="4144"/>
                  </a:lnTo>
                  <a:lnTo>
                    <a:pt x="334" y="4144"/>
                  </a:lnTo>
                  <a:lnTo>
                    <a:pt x="334" y="2239"/>
                  </a:lnTo>
                  <a:cubicBezTo>
                    <a:pt x="334" y="2215"/>
                    <a:pt x="358" y="2179"/>
                    <a:pt x="370" y="2168"/>
                  </a:cubicBezTo>
                  <a:lnTo>
                    <a:pt x="632" y="1965"/>
                  </a:lnTo>
                  <a:lnTo>
                    <a:pt x="1525" y="1251"/>
                  </a:lnTo>
                  <a:lnTo>
                    <a:pt x="1739" y="1453"/>
                  </a:lnTo>
                  <a:lnTo>
                    <a:pt x="1739" y="1465"/>
                  </a:lnTo>
                  <a:lnTo>
                    <a:pt x="1084" y="2060"/>
                  </a:lnTo>
                  <a:cubicBezTo>
                    <a:pt x="1025" y="2120"/>
                    <a:pt x="977" y="2203"/>
                    <a:pt x="977" y="2287"/>
                  </a:cubicBezTo>
                  <a:cubicBezTo>
                    <a:pt x="977" y="2382"/>
                    <a:pt x="1013" y="2453"/>
                    <a:pt x="1072" y="2513"/>
                  </a:cubicBezTo>
                  <a:lnTo>
                    <a:pt x="1108" y="2560"/>
                  </a:lnTo>
                  <a:cubicBezTo>
                    <a:pt x="1203" y="2644"/>
                    <a:pt x="1322" y="2691"/>
                    <a:pt x="1441" y="2691"/>
                  </a:cubicBezTo>
                  <a:lnTo>
                    <a:pt x="1561" y="2691"/>
                  </a:lnTo>
                  <a:cubicBezTo>
                    <a:pt x="1703" y="2691"/>
                    <a:pt x="1858" y="2644"/>
                    <a:pt x="1977" y="2560"/>
                  </a:cubicBezTo>
                  <a:lnTo>
                    <a:pt x="3406" y="1584"/>
                  </a:lnTo>
                  <a:cubicBezTo>
                    <a:pt x="3525" y="1513"/>
                    <a:pt x="3585" y="1382"/>
                    <a:pt x="3585" y="1251"/>
                  </a:cubicBezTo>
                  <a:lnTo>
                    <a:pt x="3585" y="334"/>
                  </a:lnTo>
                  <a:cubicBezTo>
                    <a:pt x="3585" y="322"/>
                    <a:pt x="3597" y="322"/>
                    <a:pt x="3597" y="322"/>
                  </a:cubicBezTo>
                  <a:close/>
                  <a:moveTo>
                    <a:pt x="1858" y="4477"/>
                  </a:moveTo>
                  <a:lnTo>
                    <a:pt x="1858" y="5073"/>
                  </a:lnTo>
                  <a:lnTo>
                    <a:pt x="322" y="5073"/>
                  </a:lnTo>
                  <a:lnTo>
                    <a:pt x="322" y="4477"/>
                  </a:lnTo>
                  <a:close/>
                  <a:moveTo>
                    <a:pt x="1858" y="5382"/>
                  </a:moveTo>
                  <a:lnTo>
                    <a:pt x="1858" y="6406"/>
                  </a:lnTo>
                  <a:lnTo>
                    <a:pt x="322" y="6406"/>
                  </a:lnTo>
                  <a:lnTo>
                    <a:pt x="322" y="5561"/>
                  </a:lnTo>
                  <a:lnTo>
                    <a:pt x="322" y="5382"/>
                  </a:lnTo>
                  <a:close/>
                  <a:moveTo>
                    <a:pt x="3620" y="1"/>
                  </a:moveTo>
                  <a:cubicBezTo>
                    <a:pt x="3418" y="1"/>
                    <a:pt x="3275" y="143"/>
                    <a:pt x="3275" y="334"/>
                  </a:cubicBezTo>
                  <a:lnTo>
                    <a:pt x="3275" y="1251"/>
                  </a:lnTo>
                  <a:cubicBezTo>
                    <a:pt x="3275" y="1275"/>
                    <a:pt x="3263" y="1310"/>
                    <a:pt x="3227" y="1322"/>
                  </a:cubicBezTo>
                  <a:lnTo>
                    <a:pt x="1799" y="2287"/>
                  </a:lnTo>
                  <a:cubicBezTo>
                    <a:pt x="1727" y="2334"/>
                    <a:pt x="1656" y="2358"/>
                    <a:pt x="1561" y="2358"/>
                  </a:cubicBezTo>
                  <a:lnTo>
                    <a:pt x="1441" y="2358"/>
                  </a:lnTo>
                  <a:cubicBezTo>
                    <a:pt x="1418" y="2358"/>
                    <a:pt x="1370" y="2346"/>
                    <a:pt x="1358" y="2322"/>
                  </a:cubicBezTo>
                  <a:lnTo>
                    <a:pt x="1311" y="2275"/>
                  </a:lnTo>
                  <a:lnTo>
                    <a:pt x="1965" y="1679"/>
                  </a:lnTo>
                  <a:cubicBezTo>
                    <a:pt x="2037" y="1620"/>
                    <a:pt x="2073" y="1525"/>
                    <a:pt x="2073" y="1441"/>
                  </a:cubicBezTo>
                  <a:cubicBezTo>
                    <a:pt x="2073" y="1346"/>
                    <a:pt x="2037" y="1263"/>
                    <a:pt x="1965" y="1203"/>
                  </a:cubicBezTo>
                  <a:lnTo>
                    <a:pt x="1656" y="894"/>
                  </a:lnTo>
                  <a:cubicBezTo>
                    <a:pt x="1622" y="860"/>
                    <a:pt x="1577" y="845"/>
                    <a:pt x="1534" y="845"/>
                  </a:cubicBezTo>
                  <a:cubicBezTo>
                    <a:pt x="1500" y="845"/>
                    <a:pt x="1467" y="854"/>
                    <a:pt x="1441" y="870"/>
                  </a:cubicBezTo>
                  <a:lnTo>
                    <a:pt x="429" y="1667"/>
                  </a:lnTo>
                  <a:lnTo>
                    <a:pt x="168" y="1870"/>
                  </a:lnTo>
                  <a:cubicBezTo>
                    <a:pt x="60" y="1941"/>
                    <a:pt x="1" y="2060"/>
                    <a:pt x="1" y="2203"/>
                  </a:cubicBezTo>
                  <a:lnTo>
                    <a:pt x="1" y="4263"/>
                  </a:lnTo>
                  <a:lnTo>
                    <a:pt x="1" y="5192"/>
                  </a:lnTo>
                  <a:lnTo>
                    <a:pt x="1" y="6525"/>
                  </a:lnTo>
                  <a:cubicBezTo>
                    <a:pt x="1" y="6620"/>
                    <a:pt x="72" y="6692"/>
                    <a:pt x="168" y="6692"/>
                  </a:cubicBezTo>
                  <a:lnTo>
                    <a:pt x="2025" y="6692"/>
                  </a:lnTo>
                  <a:cubicBezTo>
                    <a:pt x="2108" y="6692"/>
                    <a:pt x="2192" y="6620"/>
                    <a:pt x="2192" y="6525"/>
                  </a:cubicBezTo>
                  <a:lnTo>
                    <a:pt x="2192" y="5513"/>
                  </a:lnTo>
                  <a:lnTo>
                    <a:pt x="2192" y="4251"/>
                  </a:lnTo>
                  <a:cubicBezTo>
                    <a:pt x="2192" y="4168"/>
                    <a:pt x="2108" y="4084"/>
                    <a:pt x="2025" y="4084"/>
                  </a:cubicBezTo>
                  <a:lnTo>
                    <a:pt x="1953" y="4084"/>
                  </a:lnTo>
                  <a:lnTo>
                    <a:pt x="1953" y="3549"/>
                  </a:lnTo>
                  <a:cubicBezTo>
                    <a:pt x="1953" y="3525"/>
                    <a:pt x="1965" y="3477"/>
                    <a:pt x="1989" y="3465"/>
                  </a:cubicBezTo>
                  <a:lnTo>
                    <a:pt x="4097" y="2001"/>
                  </a:lnTo>
                  <a:cubicBezTo>
                    <a:pt x="4216" y="1929"/>
                    <a:pt x="4275" y="1798"/>
                    <a:pt x="4275" y="1667"/>
                  </a:cubicBezTo>
                  <a:lnTo>
                    <a:pt x="4275" y="96"/>
                  </a:lnTo>
                  <a:cubicBezTo>
                    <a:pt x="4275" y="72"/>
                    <a:pt x="4216" y="1"/>
                    <a:pt x="41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" name="Google Shape;14830;p72"/>
            <p:cNvSpPr/>
            <p:nvPr/>
          </p:nvSpPr>
          <p:spPr>
            <a:xfrm>
              <a:off x="2731915" y="3360146"/>
              <a:ext cx="149403" cy="181812"/>
            </a:xfrm>
            <a:custGeom>
              <a:avLst/>
              <a:gdLst/>
              <a:ahLst/>
              <a:cxnLst/>
              <a:rect l="l" t="t" r="r" b="b"/>
              <a:pathLst>
                <a:path w="4716" h="5739" extrusionOk="0">
                  <a:moveTo>
                    <a:pt x="2358" y="0"/>
                  </a:moveTo>
                  <a:cubicBezTo>
                    <a:pt x="1156" y="0"/>
                    <a:pt x="155" y="893"/>
                    <a:pt x="13" y="2084"/>
                  </a:cubicBezTo>
                  <a:cubicBezTo>
                    <a:pt x="1" y="2179"/>
                    <a:pt x="72" y="2250"/>
                    <a:pt x="143" y="2262"/>
                  </a:cubicBezTo>
                  <a:cubicBezTo>
                    <a:pt x="155" y="2265"/>
                    <a:pt x="166" y="2266"/>
                    <a:pt x="176" y="2266"/>
                  </a:cubicBezTo>
                  <a:cubicBezTo>
                    <a:pt x="255" y="2266"/>
                    <a:pt x="312" y="2194"/>
                    <a:pt x="322" y="2131"/>
                  </a:cubicBezTo>
                  <a:cubicBezTo>
                    <a:pt x="441" y="1107"/>
                    <a:pt x="1322" y="333"/>
                    <a:pt x="2346" y="333"/>
                  </a:cubicBezTo>
                  <a:cubicBezTo>
                    <a:pt x="3477" y="333"/>
                    <a:pt x="4382" y="1250"/>
                    <a:pt x="4382" y="2369"/>
                  </a:cubicBezTo>
                  <a:cubicBezTo>
                    <a:pt x="4382" y="3262"/>
                    <a:pt x="3823" y="4036"/>
                    <a:pt x="2977" y="4322"/>
                  </a:cubicBezTo>
                  <a:cubicBezTo>
                    <a:pt x="2941" y="4334"/>
                    <a:pt x="2894" y="4346"/>
                    <a:pt x="2882" y="4393"/>
                  </a:cubicBezTo>
                  <a:lnTo>
                    <a:pt x="2346" y="5286"/>
                  </a:lnTo>
                  <a:lnTo>
                    <a:pt x="1810" y="4393"/>
                  </a:lnTo>
                  <a:cubicBezTo>
                    <a:pt x="1798" y="4370"/>
                    <a:pt x="1763" y="4334"/>
                    <a:pt x="1727" y="4322"/>
                  </a:cubicBezTo>
                  <a:cubicBezTo>
                    <a:pt x="989" y="4084"/>
                    <a:pt x="477" y="3477"/>
                    <a:pt x="334" y="2727"/>
                  </a:cubicBezTo>
                  <a:cubicBezTo>
                    <a:pt x="323" y="2650"/>
                    <a:pt x="252" y="2594"/>
                    <a:pt x="177" y="2594"/>
                  </a:cubicBezTo>
                  <a:cubicBezTo>
                    <a:pt x="170" y="2594"/>
                    <a:pt x="163" y="2595"/>
                    <a:pt x="155" y="2596"/>
                  </a:cubicBezTo>
                  <a:cubicBezTo>
                    <a:pt x="72" y="2608"/>
                    <a:pt x="13" y="2703"/>
                    <a:pt x="24" y="2774"/>
                  </a:cubicBezTo>
                  <a:cubicBezTo>
                    <a:pt x="179" y="3620"/>
                    <a:pt x="775" y="4322"/>
                    <a:pt x="1572" y="4608"/>
                  </a:cubicBezTo>
                  <a:lnTo>
                    <a:pt x="2215" y="5656"/>
                  </a:lnTo>
                  <a:cubicBezTo>
                    <a:pt x="2239" y="5703"/>
                    <a:pt x="2287" y="5739"/>
                    <a:pt x="2346" y="5739"/>
                  </a:cubicBezTo>
                  <a:cubicBezTo>
                    <a:pt x="2406" y="5739"/>
                    <a:pt x="2453" y="5703"/>
                    <a:pt x="2477" y="5656"/>
                  </a:cubicBezTo>
                  <a:lnTo>
                    <a:pt x="3120" y="4608"/>
                  </a:lnTo>
                  <a:cubicBezTo>
                    <a:pt x="4073" y="4274"/>
                    <a:pt x="4704" y="3381"/>
                    <a:pt x="4704" y="2369"/>
                  </a:cubicBezTo>
                  <a:cubicBezTo>
                    <a:pt x="4715" y="1060"/>
                    <a:pt x="3656" y="0"/>
                    <a:pt x="23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" name="Google Shape;14831;p72"/>
            <p:cNvSpPr/>
            <p:nvPr/>
          </p:nvSpPr>
          <p:spPr>
            <a:xfrm>
              <a:off x="2760585" y="3389545"/>
              <a:ext cx="92442" cy="91333"/>
            </a:xfrm>
            <a:custGeom>
              <a:avLst/>
              <a:gdLst/>
              <a:ahLst/>
              <a:cxnLst/>
              <a:rect l="l" t="t" r="r" b="b"/>
              <a:pathLst>
                <a:path w="2918" h="2883" extrusionOk="0">
                  <a:moveTo>
                    <a:pt x="1453" y="679"/>
                  </a:moveTo>
                  <a:cubicBezTo>
                    <a:pt x="1858" y="679"/>
                    <a:pt x="2203" y="1025"/>
                    <a:pt x="2203" y="1430"/>
                  </a:cubicBezTo>
                  <a:cubicBezTo>
                    <a:pt x="2203" y="1846"/>
                    <a:pt x="1870" y="2168"/>
                    <a:pt x="1453" y="2168"/>
                  </a:cubicBezTo>
                  <a:cubicBezTo>
                    <a:pt x="1036" y="2168"/>
                    <a:pt x="715" y="1846"/>
                    <a:pt x="715" y="1430"/>
                  </a:cubicBezTo>
                  <a:cubicBezTo>
                    <a:pt x="715" y="1013"/>
                    <a:pt x="1036" y="679"/>
                    <a:pt x="1453" y="679"/>
                  </a:cubicBezTo>
                  <a:close/>
                  <a:moveTo>
                    <a:pt x="1453" y="1"/>
                  </a:moveTo>
                  <a:cubicBezTo>
                    <a:pt x="1370" y="1"/>
                    <a:pt x="1286" y="72"/>
                    <a:pt x="1286" y="167"/>
                  </a:cubicBezTo>
                  <a:lnTo>
                    <a:pt x="1286" y="382"/>
                  </a:lnTo>
                  <a:cubicBezTo>
                    <a:pt x="1108" y="417"/>
                    <a:pt x="953" y="477"/>
                    <a:pt x="810" y="572"/>
                  </a:cubicBezTo>
                  <a:lnTo>
                    <a:pt x="655" y="417"/>
                  </a:lnTo>
                  <a:cubicBezTo>
                    <a:pt x="626" y="388"/>
                    <a:pt x="584" y="373"/>
                    <a:pt x="542" y="373"/>
                  </a:cubicBezTo>
                  <a:cubicBezTo>
                    <a:pt x="501" y="373"/>
                    <a:pt x="459" y="388"/>
                    <a:pt x="429" y="417"/>
                  </a:cubicBezTo>
                  <a:cubicBezTo>
                    <a:pt x="370" y="477"/>
                    <a:pt x="370" y="572"/>
                    <a:pt x="429" y="632"/>
                  </a:cubicBezTo>
                  <a:lnTo>
                    <a:pt x="596" y="798"/>
                  </a:lnTo>
                  <a:cubicBezTo>
                    <a:pt x="489" y="929"/>
                    <a:pt x="429" y="1096"/>
                    <a:pt x="393" y="1275"/>
                  </a:cubicBezTo>
                  <a:lnTo>
                    <a:pt x="167" y="1275"/>
                  </a:lnTo>
                  <a:cubicBezTo>
                    <a:pt x="72" y="1275"/>
                    <a:pt x="0" y="1358"/>
                    <a:pt x="0" y="1441"/>
                  </a:cubicBezTo>
                  <a:cubicBezTo>
                    <a:pt x="0" y="1537"/>
                    <a:pt x="72" y="1608"/>
                    <a:pt x="167" y="1608"/>
                  </a:cubicBezTo>
                  <a:lnTo>
                    <a:pt x="381" y="1608"/>
                  </a:lnTo>
                  <a:cubicBezTo>
                    <a:pt x="417" y="1787"/>
                    <a:pt x="477" y="1953"/>
                    <a:pt x="572" y="2084"/>
                  </a:cubicBezTo>
                  <a:lnTo>
                    <a:pt x="417" y="2251"/>
                  </a:lnTo>
                  <a:cubicBezTo>
                    <a:pt x="358" y="2311"/>
                    <a:pt x="358" y="2406"/>
                    <a:pt x="417" y="2465"/>
                  </a:cubicBezTo>
                  <a:cubicBezTo>
                    <a:pt x="441" y="2501"/>
                    <a:pt x="489" y="2513"/>
                    <a:pt x="536" y="2513"/>
                  </a:cubicBezTo>
                  <a:cubicBezTo>
                    <a:pt x="572" y="2513"/>
                    <a:pt x="620" y="2501"/>
                    <a:pt x="655" y="2465"/>
                  </a:cubicBezTo>
                  <a:lnTo>
                    <a:pt x="810" y="2311"/>
                  </a:lnTo>
                  <a:cubicBezTo>
                    <a:pt x="953" y="2406"/>
                    <a:pt x="1108" y="2465"/>
                    <a:pt x="1286" y="2501"/>
                  </a:cubicBezTo>
                  <a:lnTo>
                    <a:pt x="1286" y="2727"/>
                  </a:lnTo>
                  <a:cubicBezTo>
                    <a:pt x="1286" y="2811"/>
                    <a:pt x="1370" y="2882"/>
                    <a:pt x="1453" y="2882"/>
                  </a:cubicBezTo>
                  <a:cubicBezTo>
                    <a:pt x="1548" y="2882"/>
                    <a:pt x="1620" y="2811"/>
                    <a:pt x="1620" y="2727"/>
                  </a:cubicBezTo>
                  <a:lnTo>
                    <a:pt x="1620" y="2501"/>
                  </a:lnTo>
                  <a:cubicBezTo>
                    <a:pt x="1798" y="2465"/>
                    <a:pt x="1965" y="2406"/>
                    <a:pt x="2096" y="2311"/>
                  </a:cubicBezTo>
                  <a:lnTo>
                    <a:pt x="2263" y="2465"/>
                  </a:lnTo>
                  <a:cubicBezTo>
                    <a:pt x="2286" y="2501"/>
                    <a:pt x="2334" y="2513"/>
                    <a:pt x="2382" y="2513"/>
                  </a:cubicBezTo>
                  <a:cubicBezTo>
                    <a:pt x="2417" y="2513"/>
                    <a:pt x="2465" y="2501"/>
                    <a:pt x="2501" y="2465"/>
                  </a:cubicBezTo>
                  <a:cubicBezTo>
                    <a:pt x="2560" y="2406"/>
                    <a:pt x="2560" y="2311"/>
                    <a:pt x="2501" y="2251"/>
                  </a:cubicBezTo>
                  <a:lnTo>
                    <a:pt x="2334" y="2084"/>
                  </a:lnTo>
                  <a:cubicBezTo>
                    <a:pt x="2441" y="1953"/>
                    <a:pt x="2501" y="1787"/>
                    <a:pt x="2525" y="1608"/>
                  </a:cubicBezTo>
                  <a:lnTo>
                    <a:pt x="2751" y="1608"/>
                  </a:lnTo>
                  <a:cubicBezTo>
                    <a:pt x="2834" y="1608"/>
                    <a:pt x="2918" y="1537"/>
                    <a:pt x="2918" y="1441"/>
                  </a:cubicBezTo>
                  <a:cubicBezTo>
                    <a:pt x="2882" y="1358"/>
                    <a:pt x="2822" y="1275"/>
                    <a:pt x="2739" y="1275"/>
                  </a:cubicBezTo>
                  <a:lnTo>
                    <a:pt x="2513" y="1275"/>
                  </a:lnTo>
                  <a:cubicBezTo>
                    <a:pt x="2477" y="1096"/>
                    <a:pt x="2417" y="941"/>
                    <a:pt x="2322" y="798"/>
                  </a:cubicBezTo>
                  <a:lnTo>
                    <a:pt x="2489" y="632"/>
                  </a:lnTo>
                  <a:cubicBezTo>
                    <a:pt x="2548" y="572"/>
                    <a:pt x="2548" y="477"/>
                    <a:pt x="2489" y="417"/>
                  </a:cubicBezTo>
                  <a:cubicBezTo>
                    <a:pt x="2459" y="388"/>
                    <a:pt x="2417" y="373"/>
                    <a:pt x="2376" y="373"/>
                  </a:cubicBezTo>
                  <a:cubicBezTo>
                    <a:pt x="2334" y="373"/>
                    <a:pt x="2292" y="388"/>
                    <a:pt x="2263" y="417"/>
                  </a:cubicBezTo>
                  <a:lnTo>
                    <a:pt x="2096" y="572"/>
                  </a:lnTo>
                  <a:cubicBezTo>
                    <a:pt x="1965" y="477"/>
                    <a:pt x="1798" y="417"/>
                    <a:pt x="1620" y="382"/>
                  </a:cubicBezTo>
                  <a:lnTo>
                    <a:pt x="1620" y="167"/>
                  </a:lnTo>
                  <a:cubicBezTo>
                    <a:pt x="1620" y="72"/>
                    <a:pt x="1548" y="1"/>
                    <a:pt x="145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" name="Google Shape;14832;p72"/>
            <p:cNvSpPr/>
            <p:nvPr/>
          </p:nvSpPr>
          <p:spPr>
            <a:xfrm>
              <a:off x="2789636" y="3417836"/>
              <a:ext cx="33961" cy="33993"/>
            </a:xfrm>
            <a:custGeom>
              <a:avLst/>
              <a:gdLst/>
              <a:ahLst/>
              <a:cxnLst/>
              <a:rect l="l" t="t" r="r" b="b"/>
              <a:pathLst>
                <a:path w="1072" h="1073" extrusionOk="0">
                  <a:moveTo>
                    <a:pt x="536" y="346"/>
                  </a:moveTo>
                  <a:cubicBezTo>
                    <a:pt x="655" y="346"/>
                    <a:pt x="750" y="429"/>
                    <a:pt x="750" y="548"/>
                  </a:cubicBezTo>
                  <a:cubicBezTo>
                    <a:pt x="750" y="656"/>
                    <a:pt x="643" y="763"/>
                    <a:pt x="536" y="763"/>
                  </a:cubicBezTo>
                  <a:cubicBezTo>
                    <a:pt x="417" y="763"/>
                    <a:pt x="334" y="667"/>
                    <a:pt x="334" y="548"/>
                  </a:cubicBezTo>
                  <a:cubicBezTo>
                    <a:pt x="334" y="429"/>
                    <a:pt x="417" y="346"/>
                    <a:pt x="536" y="346"/>
                  </a:cubicBezTo>
                  <a:close/>
                  <a:moveTo>
                    <a:pt x="536" y="1"/>
                  </a:moveTo>
                  <a:cubicBezTo>
                    <a:pt x="238" y="1"/>
                    <a:pt x="0" y="239"/>
                    <a:pt x="0" y="537"/>
                  </a:cubicBezTo>
                  <a:cubicBezTo>
                    <a:pt x="0" y="834"/>
                    <a:pt x="238" y="1072"/>
                    <a:pt x="536" y="1072"/>
                  </a:cubicBezTo>
                  <a:cubicBezTo>
                    <a:pt x="834" y="1072"/>
                    <a:pt x="1072" y="834"/>
                    <a:pt x="1072" y="537"/>
                  </a:cubicBezTo>
                  <a:cubicBezTo>
                    <a:pt x="1072" y="251"/>
                    <a:pt x="822" y="1"/>
                    <a:pt x="53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40" name="椭圆 8"/>
          <p:cNvSpPr/>
          <p:nvPr/>
        </p:nvSpPr>
        <p:spPr bwMode="auto">
          <a:xfrm>
            <a:off x="2876912" y="3252636"/>
            <a:ext cx="1319400" cy="1319689"/>
          </a:xfrm>
          <a:prstGeom prst="ellipse">
            <a:avLst/>
          </a:prstGeom>
          <a:noFill/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Down">
              <a:avLst/>
            </a:prstTxWarp>
          </a:bodyPr>
          <a:lstStyle/>
          <a:p>
            <a:pPr algn="ctr"/>
            <a:r>
              <a:rPr lang="ru-RU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деятельность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/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41" name="Google Shape;16029;p73"/>
          <p:cNvGrpSpPr/>
          <p:nvPr/>
        </p:nvGrpSpPr>
        <p:grpSpPr>
          <a:xfrm>
            <a:off x="3282191" y="3649774"/>
            <a:ext cx="480849" cy="469781"/>
            <a:chOff x="7075994" y="3349531"/>
            <a:chExt cx="360637" cy="352336"/>
          </a:xfrm>
          <a:solidFill>
            <a:srgbClr val="2168EE"/>
          </a:solidFill>
        </p:grpSpPr>
        <p:sp>
          <p:nvSpPr>
            <p:cNvPr id="142" name="Google Shape;16030;p73"/>
            <p:cNvSpPr/>
            <p:nvPr/>
          </p:nvSpPr>
          <p:spPr>
            <a:xfrm>
              <a:off x="7277097" y="3607502"/>
              <a:ext cx="56454" cy="57154"/>
            </a:xfrm>
            <a:custGeom>
              <a:avLst/>
              <a:gdLst/>
              <a:ahLst/>
              <a:cxnLst/>
              <a:rect l="l" t="t" r="r" b="b"/>
              <a:pathLst>
                <a:path w="1775" h="1797" extrusionOk="0">
                  <a:moveTo>
                    <a:pt x="871" y="0"/>
                  </a:moveTo>
                  <a:cubicBezTo>
                    <a:pt x="656" y="0"/>
                    <a:pt x="438" y="79"/>
                    <a:pt x="262" y="254"/>
                  </a:cubicBezTo>
                  <a:cubicBezTo>
                    <a:pt x="203" y="314"/>
                    <a:pt x="203" y="421"/>
                    <a:pt x="262" y="493"/>
                  </a:cubicBezTo>
                  <a:cubicBezTo>
                    <a:pt x="292" y="522"/>
                    <a:pt x="331" y="537"/>
                    <a:pt x="372" y="537"/>
                  </a:cubicBezTo>
                  <a:cubicBezTo>
                    <a:pt x="414" y="537"/>
                    <a:pt x="459" y="522"/>
                    <a:pt x="500" y="493"/>
                  </a:cubicBezTo>
                  <a:cubicBezTo>
                    <a:pt x="609" y="391"/>
                    <a:pt x="753" y="335"/>
                    <a:pt x="898" y="335"/>
                  </a:cubicBezTo>
                  <a:cubicBezTo>
                    <a:pt x="1007" y="335"/>
                    <a:pt x="1117" y="367"/>
                    <a:pt x="1215" y="433"/>
                  </a:cubicBezTo>
                  <a:cubicBezTo>
                    <a:pt x="1465" y="612"/>
                    <a:pt x="1536" y="957"/>
                    <a:pt x="1357" y="1231"/>
                  </a:cubicBezTo>
                  <a:cubicBezTo>
                    <a:pt x="1241" y="1398"/>
                    <a:pt x="1069" y="1475"/>
                    <a:pt x="898" y="1475"/>
                  </a:cubicBezTo>
                  <a:cubicBezTo>
                    <a:pt x="632" y="1475"/>
                    <a:pt x="370" y="1288"/>
                    <a:pt x="334" y="969"/>
                  </a:cubicBezTo>
                  <a:cubicBezTo>
                    <a:pt x="322" y="885"/>
                    <a:pt x="238" y="826"/>
                    <a:pt x="155" y="826"/>
                  </a:cubicBezTo>
                  <a:cubicBezTo>
                    <a:pt x="60" y="838"/>
                    <a:pt x="0" y="909"/>
                    <a:pt x="0" y="1005"/>
                  </a:cubicBezTo>
                  <a:cubicBezTo>
                    <a:pt x="58" y="1504"/>
                    <a:pt x="477" y="1797"/>
                    <a:pt x="901" y="1797"/>
                  </a:cubicBezTo>
                  <a:cubicBezTo>
                    <a:pt x="1174" y="1797"/>
                    <a:pt x="1449" y="1675"/>
                    <a:pt x="1631" y="1409"/>
                  </a:cubicBezTo>
                  <a:cubicBezTo>
                    <a:pt x="1727" y="1255"/>
                    <a:pt x="1774" y="1076"/>
                    <a:pt x="1774" y="897"/>
                  </a:cubicBezTo>
                  <a:cubicBezTo>
                    <a:pt x="1774" y="355"/>
                    <a:pt x="1329" y="0"/>
                    <a:pt x="87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" name="Google Shape;16031;p73"/>
            <p:cNvSpPr/>
            <p:nvPr/>
          </p:nvSpPr>
          <p:spPr>
            <a:xfrm>
              <a:off x="7090784" y="3428917"/>
              <a:ext cx="190894" cy="81421"/>
            </a:xfrm>
            <a:custGeom>
              <a:avLst/>
              <a:gdLst/>
              <a:ahLst/>
              <a:cxnLst/>
              <a:rect l="l" t="t" r="r" b="b"/>
              <a:pathLst>
                <a:path w="6002" h="2560" extrusionOk="0">
                  <a:moveTo>
                    <a:pt x="3568" y="0"/>
                  </a:moveTo>
                  <a:cubicBezTo>
                    <a:pt x="2130" y="0"/>
                    <a:pt x="671" y="803"/>
                    <a:pt x="48" y="2333"/>
                  </a:cubicBezTo>
                  <a:cubicBezTo>
                    <a:pt x="0" y="2440"/>
                    <a:pt x="72" y="2559"/>
                    <a:pt x="191" y="2559"/>
                  </a:cubicBezTo>
                  <a:cubicBezTo>
                    <a:pt x="250" y="2559"/>
                    <a:pt x="310" y="2512"/>
                    <a:pt x="346" y="2452"/>
                  </a:cubicBezTo>
                  <a:cubicBezTo>
                    <a:pt x="909" y="1087"/>
                    <a:pt x="2208" y="325"/>
                    <a:pt x="3537" y="325"/>
                  </a:cubicBezTo>
                  <a:cubicBezTo>
                    <a:pt x="4202" y="325"/>
                    <a:pt x="4874" y="516"/>
                    <a:pt x="5465" y="916"/>
                  </a:cubicBezTo>
                  <a:cubicBezTo>
                    <a:pt x="5537" y="976"/>
                    <a:pt x="5608" y="1024"/>
                    <a:pt x="5680" y="1095"/>
                  </a:cubicBezTo>
                  <a:cubicBezTo>
                    <a:pt x="5719" y="1123"/>
                    <a:pt x="5762" y="1138"/>
                    <a:pt x="5802" y="1138"/>
                  </a:cubicBezTo>
                  <a:cubicBezTo>
                    <a:pt x="5846" y="1138"/>
                    <a:pt x="5887" y="1120"/>
                    <a:pt x="5918" y="1083"/>
                  </a:cubicBezTo>
                  <a:cubicBezTo>
                    <a:pt x="6001" y="1012"/>
                    <a:pt x="5977" y="905"/>
                    <a:pt x="5906" y="845"/>
                  </a:cubicBezTo>
                  <a:cubicBezTo>
                    <a:pt x="5250" y="277"/>
                    <a:pt x="4413" y="0"/>
                    <a:pt x="356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" name="Google Shape;16032;p73"/>
            <p:cNvSpPr/>
            <p:nvPr/>
          </p:nvSpPr>
          <p:spPr>
            <a:xfrm>
              <a:off x="7075994" y="3520102"/>
              <a:ext cx="136762" cy="167072"/>
            </a:xfrm>
            <a:custGeom>
              <a:avLst/>
              <a:gdLst/>
              <a:ahLst/>
              <a:cxnLst/>
              <a:rect l="l" t="t" r="r" b="b"/>
              <a:pathLst>
                <a:path w="4300" h="5253" extrusionOk="0">
                  <a:moveTo>
                    <a:pt x="489" y="1"/>
                  </a:moveTo>
                  <a:cubicBezTo>
                    <a:pt x="404" y="1"/>
                    <a:pt x="332" y="57"/>
                    <a:pt x="311" y="133"/>
                  </a:cubicBezTo>
                  <a:cubicBezTo>
                    <a:pt x="1" y="1621"/>
                    <a:pt x="608" y="3181"/>
                    <a:pt x="1882" y="4050"/>
                  </a:cubicBezTo>
                  <a:cubicBezTo>
                    <a:pt x="1954" y="4110"/>
                    <a:pt x="2847" y="4765"/>
                    <a:pt x="4049" y="5241"/>
                  </a:cubicBezTo>
                  <a:cubicBezTo>
                    <a:pt x="4061" y="5253"/>
                    <a:pt x="4097" y="5253"/>
                    <a:pt x="4109" y="5253"/>
                  </a:cubicBezTo>
                  <a:cubicBezTo>
                    <a:pt x="4168" y="5253"/>
                    <a:pt x="4240" y="5205"/>
                    <a:pt x="4263" y="5146"/>
                  </a:cubicBezTo>
                  <a:cubicBezTo>
                    <a:pt x="4299" y="5050"/>
                    <a:pt x="4263" y="4955"/>
                    <a:pt x="4168" y="4907"/>
                  </a:cubicBezTo>
                  <a:cubicBezTo>
                    <a:pt x="2978" y="4431"/>
                    <a:pt x="2085" y="3764"/>
                    <a:pt x="2073" y="3764"/>
                  </a:cubicBezTo>
                  <a:cubicBezTo>
                    <a:pt x="906" y="2979"/>
                    <a:pt x="346" y="1562"/>
                    <a:pt x="644" y="193"/>
                  </a:cubicBezTo>
                  <a:cubicBezTo>
                    <a:pt x="656" y="97"/>
                    <a:pt x="596" y="14"/>
                    <a:pt x="513" y="2"/>
                  </a:cubicBezTo>
                  <a:cubicBezTo>
                    <a:pt x="505" y="1"/>
                    <a:pt x="497" y="1"/>
                    <a:pt x="4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" name="Google Shape;16033;p73"/>
            <p:cNvSpPr/>
            <p:nvPr/>
          </p:nvSpPr>
          <p:spPr>
            <a:xfrm>
              <a:off x="7158560" y="3468609"/>
              <a:ext cx="87496" cy="57249"/>
            </a:xfrm>
            <a:custGeom>
              <a:avLst/>
              <a:gdLst/>
              <a:ahLst/>
              <a:cxnLst/>
              <a:rect l="l" t="t" r="r" b="b"/>
              <a:pathLst>
                <a:path w="2751" h="1800" extrusionOk="0">
                  <a:moveTo>
                    <a:pt x="2222" y="0"/>
                  </a:moveTo>
                  <a:cubicBezTo>
                    <a:pt x="2208" y="0"/>
                    <a:pt x="2194" y="1"/>
                    <a:pt x="2179" y="2"/>
                  </a:cubicBezTo>
                  <a:lnTo>
                    <a:pt x="929" y="61"/>
                  </a:lnTo>
                  <a:cubicBezTo>
                    <a:pt x="572" y="73"/>
                    <a:pt x="346" y="430"/>
                    <a:pt x="477" y="752"/>
                  </a:cubicBezTo>
                  <a:cubicBezTo>
                    <a:pt x="203" y="788"/>
                    <a:pt x="1" y="1026"/>
                    <a:pt x="12" y="1311"/>
                  </a:cubicBezTo>
                  <a:cubicBezTo>
                    <a:pt x="24" y="1573"/>
                    <a:pt x="262" y="1800"/>
                    <a:pt x="536" y="1800"/>
                  </a:cubicBezTo>
                  <a:cubicBezTo>
                    <a:pt x="560" y="1800"/>
                    <a:pt x="548" y="1800"/>
                    <a:pt x="953" y="1788"/>
                  </a:cubicBezTo>
                  <a:cubicBezTo>
                    <a:pt x="1036" y="1788"/>
                    <a:pt x="1108" y="1692"/>
                    <a:pt x="1096" y="1609"/>
                  </a:cubicBezTo>
                  <a:cubicBezTo>
                    <a:pt x="1096" y="1521"/>
                    <a:pt x="1024" y="1453"/>
                    <a:pt x="938" y="1453"/>
                  </a:cubicBezTo>
                  <a:cubicBezTo>
                    <a:pt x="931" y="1453"/>
                    <a:pt x="924" y="1453"/>
                    <a:pt x="917" y="1454"/>
                  </a:cubicBezTo>
                  <a:lnTo>
                    <a:pt x="536" y="1466"/>
                  </a:lnTo>
                  <a:cubicBezTo>
                    <a:pt x="429" y="1466"/>
                    <a:pt x="322" y="1383"/>
                    <a:pt x="322" y="1276"/>
                  </a:cubicBezTo>
                  <a:cubicBezTo>
                    <a:pt x="322" y="1169"/>
                    <a:pt x="405" y="1085"/>
                    <a:pt x="512" y="1085"/>
                  </a:cubicBezTo>
                  <a:lnTo>
                    <a:pt x="655" y="1085"/>
                  </a:lnTo>
                  <a:cubicBezTo>
                    <a:pt x="846" y="1073"/>
                    <a:pt x="929" y="847"/>
                    <a:pt x="798" y="716"/>
                  </a:cubicBezTo>
                  <a:cubicBezTo>
                    <a:pt x="691" y="597"/>
                    <a:pt x="774" y="395"/>
                    <a:pt x="929" y="395"/>
                  </a:cubicBezTo>
                  <a:lnTo>
                    <a:pt x="2179" y="335"/>
                  </a:lnTo>
                  <a:cubicBezTo>
                    <a:pt x="2287" y="335"/>
                    <a:pt x="2394" y="430"/>
                    <a:pt x="2394" y="538"/>
                  </a:cubicBezTo>
                  <a:cubicBezTo>
                    <a:pt x="2394" y="633"/>
                    <a:pt x="2322" y="728"/>
                    <a:pt x="2215" y="728"/>
                  </a:cubicBezTo>
                  <a:lnTo>
                    <a:pt x="2096" y="728"/>
                  </a:lnTo>
                  <a:cubicBezTo>
                    <a:pt x="1906" y="740"/>
                    <a:pt x="1810" y="966"/>
                    <a:pt x="1929" y="1097"/>
                  </a:cubicBezTo>
                  <a:cubicBezTo>
                    <a:pt x="2036" y="1216"/>
                    <a:pt x="1941" y="1395"/>
                    <a:pt x="1786" y="1407"/>
                  </a:cubicBezTo>
                  <a:lnTo>
                    <a:pt x="1572" y="1431"/>
                  </a:lnTo>
                  <a:cubicBezTo>
                    <a:pt x="1489" y="1431"/>
                    <a:pt x="1405" y="1514"/>
                    <a:pt x="1429" y="1609"/>
                  </a:cubicBezTo>
                  <a:cubicBezTo>
                    <a:pt x="1429" y="1686"/>
                    <a:pt x="1501" y="1753"/>
                    <a:pt x="1587" y="1753"/>
                  </a:cubicBezTo>
                  <a:cubicBezTo>
                    <a:pt x="1594" y="1753"/>
                    <a:pt x="1601" y="1753"/>
                    <a:pt x="1608" y="1752"/>
                  </a:cubicBezTo>
                  <a:lnTo>
                    <a:pt x="1810" y="1740"/>
                  </a:lnTo>
                  <a:cubicBezTo>
                    <a:pt x="2156" y="1728"/>
                    <a:pt x="2406" y="1383"/>
                    <a:pt x="2287" y="1038"/>
                  </a:cubicBezTo>
                  <a:cubicBezTo>
                    <a:pt x="2537" y="1014"/>
                    <a:pt x="2751" y="776"/>
                    <a:pt x="2739" y="490"/>
                  </a:cubicBezTo>
                  <a:cubicBezTo>
                    <a:pt x="2716" y="218"/>
                    <a:pt x="2500" y="0"/>
                    <a:pt x="22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" name="Google Shape;16034;p73"/>
            <p:cNvSpPr/>
            <p:nvPr/>
          </p:nvSpPr>
          <p:spPr>
            <a:xfrm>
              <a:off x="7199461" y="3548567"/>
              <a:ext cx="78399" cy="78749"/>
            </a:xfrm>
            <a:custGeom>
              <a:avLst/>
              <a:gdLst/>
              <a:ahLst/>
              <a:cxnLst/>
              <a:rect l="l" t="t" r="r" b="b"/>
              <a:pathLst>
                <a:path w="2465" h="2476" extrusionOk="0">
                  <a:moveTo>
                    <a:pt x="1751" y="0"/>
                  </a:moveTo>
                  <a:cubicBezTo>
                    <a:pt x="1512" y="0"/>
                    <a:pt x="1465" y="107"/>
                    <a:pt x="393" y="679"/>
                  </a:cubicBezTo>
                  <a:cubicBezTo>
                    <a:pt x="96" y="857"/>
                    <a:pt x="36" y="1274"/>
                    <a:pt x="286" y="1512"/>
                  </a:cubicBezTo>
                  <a:cubicBezTo>
                    <a:pt x="96" y="1655"/>
                    <a:pt x="0" y="1917"/>
                    <a:pt x="96" y="2143"/>
                  </a:cubicBezTo>
                  <a:cubicBezTo>
                    <a:pt x="178" y="2358"/>
                    <a:pt x="376" y="2475"/>
                    <a:pt x="576" y="2475"/>
                  </a:cubicBezTo>
                  <a:cubicBezTo>
                    <a:pt x="665" y="2475"/>
                    <a:pt x="754" y="2452"/>
                    <a:pt x="834" y="2405"/>
                  </a:cubicBezTo>
                  <a:lnTo>
                    <a:pt x="1120" y="2250"/>
                  </a:lnTo>
                  <a:cubicBezTo>
                    <a:pt x="1191" y="2203"/>
                    <a:pt x="1227" y="2096"/>
                    <a:pt x="1179" y="2024"/>
                  </a:cubicBezTo>
                  <a:cubicBezTo>
                    <a:pt x="1146" y="1975"/>
                    <a:pt x="1091" y="1943"/>
                    <a:pt x="1033" y="1943"/>
                  </a:cubicBezTo>
                  <a:cubicBezTo>
                    <a:pt x="1006" y="1943"/>
                    <a:pt x="979" y="1950"/>
                    <a:pt x="953" y="1965"/>
                  </a:cubicBezTo>
                  <a:lnTo>
                    <a:pt x="679" y="2131"/>
                  </a:lnTo>
                  <a:cubicBezTo>
                    <a:pt x="648" y="2149"/>
                    <a:pt x="614" y="2157"/>
                    <a:pt x="582" y="2157"/>
                  </a:cubicBezTo>
                  <a:cubicBezTo>
                    <a:pt x="504" y="2157"/>
                    <a:pt x="430" y="2108"/>
                    <a:pt x="405" y="2024"/>
                  </a:cubicBezTo>
                  <a:cubicBezTo>
                    <a:pt x="381" y="1953"/>
                    <a:pt x="417" y="1834"/>
                    <a:pt x="500" y="1786"/>
                  </a:cubicBezTo>
                  <a:cubicBezTo>
                    <a:pt x="679" y="1679"/>
                    <a:pt x="703" y="1429"/>
                    <a:pt x="524" y="1298"/>
                  </a:cubicBezTo>
                  <a:cubicBezTo>
                    <a:pt x="417" y="1203"/>
                    <a:pt x="441" y="1036"/>
                    <a:pt x="560" y="976"/>
                  </a:cubicBezTo>
                  <a:cubicBezTo>
                    <a:pt x="1715" y="345"/>
                    <a:pt x="1655" y="345"/>
                    <a:pt x="1751" y="345"/>
                  </a:cubicBezTo>
                  <a:cubicBezTo>
                    <a:pt x="1846" y="345"/>
                    <a:pt x="1941" y="429"/>
                    <a:pt x="1941" y="536"/>
                  </a:cubicBezTo>
                  <a:cubicBezTo>
                    <a:pt x="1941" y="702"/>
                    <a:pt x="1774" y="726"/>
                    <a:pt x="1715" y="774"/>
                  </a:cubicBezTo>
                  <a:cubicBezTo>
                    <a:pt x="1548" y="857"/>
                    <a:pt x="1572" y="1095"/>
                    <a:pt x="1751" y="1155"/>
                  </a:cubicBezTo>
                  <a:cubicBezTo>
                    <a:pt x="1893" y="1214"/>
                    <a:pt x="1905" y="1429"/>
                    <a:pt x="1763" y="1512"/>
                  </a:cubicBezTo>
                  <a:lnTo>
                    <a:pt x="1524" y="1655"/>
                  </a:lnTo>
                  <a:cubicBezTo>
                    <a:pt x="1453" y="1691"/>
                    <a:pt x="1417" y="1798"/>
                    <a:pt x="1465" y="1869"/>
                  </a:cubicBezTo>
                  <a:cubicBezTo>
                    <a:pt x="1496" y="1924"/>
                    <a:pt x="1548" y="1953"/>
                    <a:pt x="1603" y="1953"/>
                  </a:cubicBezTo>
                  <a:cubicBezTo>
                    <a:pt x="1632" y="1953"/>
                    <a:pt x="1662" y="1945"/>
                    <a:pt x="1691" y="1929"/>
                  </a:cubicBezTo>
                  <a:lnTo>
                    <a:pt x="1929" y="1798"/>
                  </a:lnTo>
                  <a:cubicBezTo>
                    <a:pt x="2239" y="1619"/>
                    <a:pt x="2298" y="1203"/>
                    <a:pt x="2024" y="964"/>
                  </a:cubicBezTo>
                  <a:cubicBezTo>
                    <a:pt x="2465" y="667"/>
                    <a:pt x="2263" y="0"/>
                    <a:pt x="17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" name="Google Shape;16035;p73"/>
            <p:cNvSpPr/>
            <p:nvPr/>
          </p:nvSpPr>
          <p:spPr>
            <a:xfrm>
              <a:off x="7114256" y="3523855"/>
              <a:ext cx="72738" cy="76141"/>
            </a:xfrm>
            <a:custGeom>
              <a:avLst/>
              <a:gdLst/>
              <a:ahLst/>
              <a:cxnLst/>
              <a:rect l="l" t="t" r="r" b="b"/>
              <a:pathLst>
                <a:path w="2287" h="2394" extrusionOk="0">
                  <a:moveTo>
                    <a:pt x="518" y="1"/>
                  </a:moveTo>
                  <a:cubicBezTo>
                    <a:pt x="480" y="1"/>
                    <a:pt x="442" y="5"/>
                    <a:pt x="405" y="15"/>
                  </a:cubicBezTo>
                  <a:cubicBezTo>
                    <a:pt x="167" y="75"/>
                    <a:pt x="0" y="289"/>
                    <a:pt x="0" y="527"/>
                  </a:cubicBezTo>
                  <a:cubicBezTo>
                    <a:pt x="0" y="670"/>
                    <a:pt x="60" y="741"/>
                    <a:pt x="191" y="1098"/>
                  </a:cubicBezTo>
                  <a:cubicBezTo>
                    <a:pt x="217" y="1168"/>
                    <a:pt x="282" y="1212"/>
                    <a:pt x="342" y="1212"/>
                  </a:cubicBezTo>
                  <a:cubicBezTo>
                    <a:pt x="364" y="1212"/>
                    <a:pt x="386" y="1206"/>
                    <a:pt x="405" y="1194"/>
                  </a:cubicBezTo>
                  <a:cubicBezTo>
                    <a:pt x="489" y="1158"/>
                    <a:pt x="536" y="1063"/>
                    <a:pt x="489" y="979"/>
                  </a:cubicBezTo>
                  <a:cubicBezTo>
                    <a:pt x="346" y="587"/>
                    <a:pt x="334" y="587"/>
                    <a:pt x="334" y="527"/>
                  </a:cubicBezTo>
                  <a:cubicBezTo>
                    <a:pt x="334" y="420"/>
                    <a:pt x="417" y="325"/>
                    <a:pt x="512" y="325"/>
                  </a:cubicBezTo>
                  <a:cubicBezTo>
                    <a:pt x="584" y="325"/>
                    <a:pt x="667" y="384"/>
                    <a:pt x="703" y="467"/>
                  </a:cubicBezTo>
                  <a:cubicBezTo>
                    <a:pt x="727" y="503"/>
                    <a:pt x="751" y="729"/>
                    <a:pt x="953" y="729"/>
                  </a:cubicBezTo>
                  <a:cubicBezTo>
                    <a:pt x="1024" y="729"/>
                    <a:pt x="1108" y="682"/>
                    <a:pt x="1143" y="610"/>
                  </a:cubicBezTo>
                  <a:cubicBezTo>
                    <a:pt x="1182" y="550"/>
                    <a:pt x="1245" y="520"/>
                    <a:pt x="1308" y="520"/>
                  </a:cubicBezTo>
                  <a:cubicBezTo>
                    <a:pt x="1382" y="520"/>
                    <a:pt x="1457" y="562"/>
                    <a:pt x="1489" y="646"/>
                  </a:cubicBezTo>
                  <a:cubicBezTo>
                    <a:pt x="1965" y="1860"/>
                    <a:pt x="1953" y="1813"/>
                    <a:pt x="1953" y="1872"/>
                  </a:cubicBezTo>
                  <a:cubicBezTo>
                    <a:pt x="1953" y="1998"/>
                    <a:pt x="1851" y="2071"/>
                    <a:pt x="1752" y="2071"/>
                  </a:cubicBezTo>
                  <a:cubicBezTo>
                    <a:pt x="1682" y="2071"/>
                    <a:pt x="1614" y="2035"/>
                    <a:pt x="1584" y="1956"/>
                  </a:cubicBezTo>
                  <a:lnTo>
                    <a:pt x="1524" y="1813"/>
                  </a:lnTo>
                  <a:cubicBezTo>
                    <a:pt x="1481" y="1719"/>
                    <a:pt x="1394" y="1671"/>
                    <a:pt x="1311" y="1671"/>
                  </a:cubicBezTo>
                  <a:cubicBezTo>
                    <a:pt x="1237" y="1671"/>
                    <a:pt x="1165" y="1710"/>
                    <a:pt x="1132" y="1789"/>
                  </a:cubicBezTo>
                  <a:cubicBezTo>
                    <a:pt x="1099" y="1855"/>
                    <a:pt x="1035" y="1888"/>
                    <a:pt x="971" y="1888"/>
                  </a:cubicBezTo>
                  <a:cubicBezTo>
                    <a:pt x="895" y="1888"/>
                    <a:pt x="818" y="1843"/>
                    <a:pt x="786" y="1753"/>
                  </a:cubicBezTo>
                  <a:lnTo>
                    <a:pt x="727" y="1599"/>
                  </a:lnTo>
                  <a:cubicBezTo>
                    <a:pt x="709" y="1529"/>
                    <a:pt x="647" y="1485"/>
                    <a:pt x="587" y="1485"/>
                  </a:cubicBezTo>
                  <a:cubicBezTo>
                    <a:pt x="565" y="1485"/>
                    <a:pt x="543" y="1491"/>
                    <a:pt x="524" y="1503"/>
                  </a:cubicBezTo>
                  <a:cubicBezTo>
                    <a:pt x="429" y="1539"/>
                    <a:pt x="393" y="1634"/>
                    <a:pt x="429" y="1718"/>
                  </a:cubicBezTo>
                  <a:lnTo>
                    <a:pt x="489" y="1872"/>
                  </a:lnTo>
                  <a:cubicBezTo>
                    <a:pt x="566" y="2089"/>
                    <a:pt x="769" y="2215"/>
                    <a:pt x="976" y="2215"/>
                  </a:cubicBezTo>
                  <a:cubicBezTo>
                    <a:pt x="1088" y="2215"/>
                    <a:pt x="1202" y="2178"/>
                    <a:pt x="1298" y="2099"/>
                  </a:cubicBezTo>
                  <a:cubicBezTo>
                    <a:pt x="1389" y="2281"/>
                    <a:pt x="1578" y="2393"/>
                    <a:pt x="1774" y="2393"/>
                  </a:cubicBezTo>
                  <a:cubicBezTo>
                    <a:pt x="1834" y="2393"/>
                    <a:pt x="1894" y="2383"/>
                    <a:pt x="1953" y="2361"/>
                  </a:cubicBezTo>
                  <a:cubicBezTo>
                    <a:pt x="2144" y="2289"/>
                    <a:pt x="2286" y="2099"/>
                    <a:pt x="2286" y="1872"/>
                  </a:cubicBezTo>
                  <a:cubicBezTo>
                    <a:pt x="2286" y="1718"/>
                    <a:pt x="2239" y="1718"/>
                    <a:pt x="1786" y="527"/>
                  </a:cubicBezTo>
                  <a:cubicBezTo>
                    <a:pt x="1708" y="316"/>
                    <a:pt x="1502" y="187"/>
                    <a:pt x="1296" y="187"/>
                  </a:cubicBezTo>
                  <a:cubicBezTo>
                    <a:pt x="1187" y="187"/>
                    <a:pt x="1079" y="223"/>
                    <a:pt x="989" y="301"/>
                  </a:cubicBezTo>
                  <a:cubicBezTo>
                    <a:pt x="899" y="122"/>
                    <a:pt x="710" y="1"/>
                    <a:pt x="5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" name="Google Shape;16036;p73"/>
            <p:cNvSpPr/>
            <p:nvPr/>
          </p:nvSpPr>
          <p:spPr>
            <a:xfrm>
              <a:off x="7221057" y="3349531"/>
              <a:ext cx="215574" cy="352336"/>
            </a:xfrm>
            <a:custGeom>
              <a:avLst/>
              <a:gdLst/>
              <a:ahLst/>
              <a:cxnLst/>
              <a:rect l="l" t="t" r="r" b="b"/>
              <a:pathLst>
                <a:path w="6778" h="11078" extrusionOk="0">
                  <a:moveTo>
                    <a:pt x="6543" y="0"/>
                  </a:moveTo>
                  <a:cubicBezTo>
                    <a:pt x="6514" y="0"/>
                    <a:pt x="6483" y="6"/>
                    <a:pt x="6453" y="19"/>
                  </a:cubicBezTo>
                  <a:cubicBezTo>
                    <a:pt x="5834" y="281"/>
                    <a:pt x="5215" y="710"/>
                    <a:pt x="4643" y="1257"/>
                  </a:cubicBezTo>
                  <a:cubicBezTo>
                    <a:pt x="4584" y="1317"/>
                    <a:pt x="4560" y="1424"/>
                    <a:pt x="4643" y="1496"/>
                  </a:cubicBezTo>
                  <a:cubicBezTo>
                    <a:pt x="4675" y="1527"/>
                    <a:pt x="4715" y="1545"/>
                    <a:pt x="4759" y="1545"/>
                  </a:cubicBezTo>
                  <a:cubicBezTo>
                    <a:pt x="4799" y="1545"/>
                    <a:pt x="4842" y="1530"/>
                    <a:pt x="4882" y="1496"/>
                  </a:cubicBezTo>
                  <a:cubicBezTo>
                    <a:pt x="5358" y="1043"/>
                    <a:pt x="5858" y="686"/>
                    <a:pt x="6370" y="436"/>
                  </a:cubicBezTo>
                  <a:lnTo>
                    <a:pt x="6370" y="436"/>
                  </a:lnTo>
                  <a:cubicBezTo>
                    <a:pt x="6001" y="1579"/>
                    <a:pt x="5239" y="2615"/>
                    <a:pt x="4382" y="3448"/>
                  </a:cubicBezTo>
                  <a:cubicBezTo>
                    <a:pt x="4361" y="3441"/>
                    <a:pt x="4342" y="3437"/>
                    <a:pt x="4323" y="3437"/>
                  </a:cubicBezTo>
                  <a:cubicBezTo>
                    <a:pt x="4218" y="3437"/>
                    <a:pt x="4139" y="3540"/>
                    <a:pt x="4179" y="3651"/>
                  </a:cubicBezTo>
                  <a:cubicBezTo>
                    <a:pt x="4072" y="3746"/>
                    <a:pt x="3989" y="3829"/>
                    <a:pt x="3893" y="3901"/>
                  </a:cubicBezTo>
                  <a:cubicBezTo>
                    <a:pt x="3762" y="3698"/>
                    <a:pt x="3548" y="3520"/>
                    <a:pt x="3322" y="3424"/>
                  </a:cubicBezTo>
                  <a:cubicBezTo>
                    <a:pt x="3393" y="3341"/>
                    <a:pt x="3441" y="3234"/>
                    <a:pt x="3524" y="3127"/>
                  </a:cubicBezTo>
                  <a:cubicBezTo>
                    <a:pt x="3703" y="3281"/>
                    <a:pt x="3727" y="3341"/>
                    <a:pt x="3834" y="3341"/>
                  </a:cubicBezTo>
                  <a:cubicBezTo>
                    <a:pt x="3977" y="3341"/>
                    <a:pt x="4060" y="3150"/>
                    <a:pt x="3941" y="3055"/>
                  </a:cubicBezTo>
                  <a:lnTo>
                    <a:pt x="3715" y="2865"/>
                  </a:lnTo>
                  <a:cubicBezTo>
                    <a:pt x="3762" y="2793"/>
                    <a:pt x="3739" y="2817"/>
                    <a:pt x="3774" y="2793"/>
                  </a:cubicBezTo>
                  <a:cubicBezTo>
                    <a:pt x="3774" y="2793"/>
                    <a:pt x="3905" y="2615"/>
                    <a:pt x="3917" y="2591"/>
                  </a:cubicBezTo>
                  <a:lnTo>
                    <a:pt x="4322" y="2936"/>
                  </a:lnTo>
                  <a:cubicBezTo>
                    <a:pt x="4354" y="2963"/>
                    <a:pt x="4394" y="2975"/>
                    <a:pt x="4433" y="2975"/>
                  </a:cubicBezTo>
                  <a:cubicBezTo>
                    <a:pt x="4480" y="2975"/>
                    <a:pt x="4527" y="2957"/>
                    <a:pt x="4560" y="2924"/>
                  </a:cubicBezTo>
                  <a:cubicBezTo>
                    <a:pt x="4620" y="2853"/>
                    <a:pt x="4608" y="2746"/>
                    <a:pt x="4548" y="2686"/>
                  </a:cubicBezTo>
                  <a:lnTo>
                    <a:pt x="4132" y="2329"/>
                  </a:lnTo>
                  <a:cubicBezTo>
                    <a:pt x="4239" y="2198"/>
                    <a:pt x="4346" y="2067"/>
                    <a:pt x="4441" y="1960"/>
                  </a:cubicBezTo>
                  <a:cubicBezTo>
                    <a:pt x="4501" y="1877"/>
                    <a:pt x="4501" y="1769"/>
                    <a:pt x="4429" y="1722"/>
                  </a:cubicBezTo>
                  <a:cubicBezTo>
                    <a:pt x="4395" y="1693"/>
                    <a:pt x="4356" y="1678"/>
                    <a:pt x="4316" y="1678"/>
                  </a:cubicBezTo>
                  <a:cubicBezTo>
                    <a:pt x="4272" y="1678"/>
                    <a:pt x="4228" y="1696"/>
                    <a:pt x="4191" y="1734"/>
                  </a:cubicBezTo>
                  <a:cubicBezTo>
                    <a:pt x="3953" y="1984"/>
                    <a:pt x="3727" y="2269"/>
                    <a:pt x="3512" y="2579"/>
                  </a:cubicBezTo>
                  <a:cubicBezTo>
                    <a:pt x="3512" y="2579"/>
                    <a:pt x="3286" y="2877"/>
                    <a:pt x="2989" y="3353"/>
                  </a:cubicBezTo>
                  <a:cubicBezTo>
                    <a:pt x="2968" y="3352"/>
                    <a:pt x="2948" y="3351"/>
                    <a:pt x="2928" y="3351"/>
                  </a:cubicBezTo>
                  <a:cubicBezTo>
                    <a:pt x="2474" y="3351"/>
                    <a:pt x="2039" y="3609"/>
                    <a:pt x="1846" y="4008"/>
                  </a:cubicBezTo>
                  <a:cubicBezTo>
                    <a:pt x="1750" y="4174"/>
                    <a:pt x="1738" y="4353"/>
                    <a:pt x="1667" y="4484"/>
                  </a:cubicBezTo>
                  <a:cubicBezTo>
                    <a:pt x="1584" y="4603"/>
                    <a:pt x="1488" y="4710"/>
                    <a:pt x="1334" y="4794"/>
                  </a:cubicBezTo>
                  <a:cubicBezTo>
                    <a:pt x="1167" y="4901"/>
                    <a:pt x="1012" y="4948"/>
                    <a:pt x="845" y="4996"/>
                  </a:cubicBezTo>
                  <a:cubicBezTo>
                    <a:pt x="786" y="5008"/>
                    <a:pt x="679" y="5032"/>
                    <a:pt x="572" y="5055"/>
                  </a:cubicBezTo>
                  <a:cubicBezTo>
                    <a:pt x="369" y="5091"/>
                    <a:pt x="274" y="5365"/>
                    <a:pt x="441" y="5508"/>
                  </a:cubicBezTo>
                  <a:cubicBezTo>
                    <a:pt x="560" y="5615"/>
                    <a:pt x="679" y="5722"/>
                    <a:pt x="810" y="5794"/>
                  </a:cubicBezTo>
                  <a:cubicBezTo>
                    <a:pt x="836" y="5809"/>
                    <a:pt x="863" y="5815"/>
                    <a:pt x="890" y="5815"/>
                  </a:cubicBezTo>
                  <a:cubicBezTo>
                    <a:pt x="948" y="5815"/>
                    <a:pt x="1003" y="5783"/>
                    <a:pt x="1036" y="5734"/>
                  </a:cubicBezTo>
                  <a:cubicBezTo>
                    <a:pt x="1084" y="5663"/>
                    <a:pt x="1048" y="5556"/>
                    <a:pt x="976" y="5508"/>
                  </a:cubicBezTo>
                  <a:cubicBezTo>
                    <a:pt x="905" y="5472"/>
                    <a:pt x="822" y="5413"/>
                    <a:pt x="750" y="5353"/>
                  </a:cubicBezTo>
                  <a:cubicBezTo>
                    <a:pt x="1238" y="5234"/>
                    <a:pt x="1679" y="5079"/>
                    <a:pt x="1929" y="4663"/>
                  </a:cubicBezTo>
                  <a:cubicBezTo>
                    <a:pt x="2036" y="4484"/>
                    <a:pt x="2048" y="4293"/>
                    <a:pt x="2119" y="4163"/>
                  </a:cubicBezTo>
                  <a:cubicBezTo>
                    <a:pt x="2261" y="3880"/>
                    <a:pt x="2560" y="3676"/>
                    <a:pt x="2883" y="3676"/>
                  </a:cubicBezTo>
                  <a:cubicBezTo>
                    <a:pt x="3078" y="3676"/>
                    <a:pt x="3281" y="3750"/>
                    <a:pt x="3465" y="3924"/>
                  </a:cubicBezTo>
                  <a:cubicBezTo>
                    <a:pt x="3881" y="4317"/>
                    <a:pt x="3762" y="5020"/>
                    <a:pt x="3203" y="5365"/>
                  </a:cubicBezTo>
                  <a:cubicBezTo>
                    <a:pt x="2842" y="5574"/>
                    <a:pt x="2359" y="5745"/>
                    <a:pt x="1888" y="5745"/>
                  </a:cubicBezTo>
                  <a:cubicBezTo>
                    <a:pt x="1769" y="5745"/>
                    <a:pt x="1651" y="5734"/>
                    <a:pt x="1536" y="5710"/>
                  </a:cubicBezTo>
                  <a:cubicBezTo>
                    <a:pt x="1524" y="5707"/>
                    <a:pt x="1511" y="5705"/>
                    <a:pt x="1498" y="5705"/>
                  </a:cubicBezTo>
                  <a:cubicBezTo>
                    <a:pt x="1426" y="5705"/>
                    <a:pt x="1356" y="5760"/>
                    <a:pt x="1345" y="5841"/>
                  </a:cubicBezTo>
                  <a:cubicBezTo>
                    <a:pt x="1334" y="5925"/>
                    <a:pt x="1393" y="6020"/>
                    <a:pt x="1488" y="6032"/>
                  </a:cubicBezTo>
                  <a:cubicBezTo>
                    <a:pt x="1628" y="6059"/>
                    <a:pt x="1767" y="6071"/>
                    <a:pt x="1906" y="6071"/>
                  </a:cubicBezTo>
                  <a:cubicBezTo>
                    <a:pt x="2074" y="6071"/>
                    <a:pt x="2242" y="6053"/>
                    <a:pt x="2405" y="6020"/>
                  </a:cubicBezTo>
                  <a:cubicBezTo>
                    <a:pt x="2453" y="6937"/>
                    <a:pt x="3060" y="7675"/>
                    <a:pt x="3881" y="8044"/>
                  </a:cubicBezTo>
                  <a:cubicBezTo>
                    <a:pt x="4262" y="8211"/>
                    <a:pt x="4501" y="8592"/>
                    <a:pt x="4501" y="8996"/>
                  </a:cubicBezTo>
                  <a:cubicBezTo>
                    <a:pt x="4501" y="9330"/>
                    <a:pt x="4322" y="9580"/>
                    <a:pt x="4322" y="9580"/>
                  </a:cubicBezTo>
                  <a:cubicBezTo>
                    <a:pt x="3643" y="10415"/>
                    <a:pt x="2769" y="10754"/>
                    <a:pt x="1808" y="10754"/>
                  </a:cubicBezTo>
                  <a:cubicBezTo>
                    <a:pt x="1304" y="10754"/>
                    <a:pt x="775" y="10661"/>
                    <a:pt x="238" y="10497"/>
                  </a:cubicBezTo>
                  <a:cubicBezTo>
                    <a:pt x="219" y="10492"/>
                    <a:pt x="201" y="10489"/>
                    <a:pt x="183" y="10489"/>
                  </a:cubicBezTo>
                  <a:cubicBezTo>
                    <a:pt x="111" y="10489"/>
                    <a:pt x="52" y="10528"/>
                    <a:pt x="24" y="10604"/>
                  </a:cubicBezTo>
                  <a:cubicBezTo>
                    <a:pt x="0" y="10687"/>
                    <a:pt x="36" y="10782"/>
                    <a:pt x="131" y="10806"/>
                  </a:cubicBezTo>
                  <a:cubicBezTo>
                    <a:pt x="703" y="10981"/>
                    <a:pt x="1263" y="11077"/>
                    <a:pt x="1799" y="11077"/>
                  </a:cubicBezTo>
                  <a:cubicBezTo>
                    <a:pt x="2869" y="11077"/>
                    <a:pt x="3838" y="10691"/>
                    <a:pt x="4584" y="9770"/>
                  </a:cubicBezTo>
                  <a:cubicBezTo>
                    <a:pt x="4584" y="9758"/>
                    <a:pt x="4596" y="9758"/>
                    <a:pt x="4596" y="9735"/>
                  </a:cubicBezTo>
                  <a:cubicBezTo>
                    <a:pt x="5072" y="9032"/>
                    <a:pt x="4786" y="8068"/>
                    <a:pt x="4001" y="7711"/>
                  </a:cubicBezTo>
                  <a:cubicBezTo>
                    <a:pt x="3286" y="7401"/>
                    <a:pt x="2738" y="6746"/>
                    <a:pt x="2715" y="5913"/>
                  </a:cubicBezTo>
                  <a:cubicBezTo>
                    <a:pt x="3108" y="5794"/>
                    <a:pt x="3358" y="5627"/>
                    <a:pt x="3370" y="5615"/>
                  </a:cubicBezTo>
                  <a:cubicBezTo>
                    <a:pt x="3893" y="5282"/>
                    <a:pt x="4120" y="4710"/>
                    <a:pt x="4001" y="4198"/>
                  </a:cubicBezTo>
                  <a:cubicBezTo>
                    <a:pt x="5191" y="3210"/>
                    <a:pt x="6346" y="1805"/>
                    <a:pt x="6739" y="257"/>
                  </a:cubicBezTo>
                  <a:cubicBezTo>
                    <a:pt x="6778" y="121"/>
                    <a:pt x="6673" y="0"/>
                    <a:pt x="654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49" name="椭圆 7"/>
          <p:cNvSpPr/>
          <p:nvPr/>
        </p:nvSpPr>
        <p:spPr bwMode="auto">
          <a:xfrm>
            <a:off x="2209190" y="4699548"/>
            <a:ext cx="1322432" cy="1319689"/>
          </a:xfrm>
          <a:prstGeom prst="ellipse">
            <a:avLst/>
          </a:prstGeom>
          <a:noFill/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Down">
              <a:avLst/>
            </a:prstTxWarp>
          </a:bodyPr>
          <a:lstStyle/>
          <a:p>
            <a:pPr algn="ctr"/>
            <a:r>
              <a:rPr lang="ru-RU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образование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50" name="Google Shape;16794;p75"/>
          <p:cNvGrpSpPr/>
          <p:nvPr/>
        </p:nvGrpSpPr>
        <p:grpSpPr>
          <a:xfrm>
            <a:off x="2685940" y="5160970"/>
            <a:ext cx="368931" cy="444177"/>
            <a:chOff x="7576605" y="1983877"/>
            <a:chExt cx="276698" cy="333133"/>
          </a:xfrm>
          <a:solidFill>
            <a:srgbClr val="2168EE"/>
          </a:solidFill>
        </p:grpSpPr>
        <p:sp>
          <p:nvSpPr>
            <p:cNvPr id="151" name="Google Shape;16795;p75"/>
            <p:cNvSpPr/>
            <p:nvPr/>
          </p:nvSpPr>
          <p:spPr>
            <a:xfrm>
              <a:off x="7576605" y="1983877"/>
              <a:ext cx="276698" cy="333133"/>
            </a:xfrm>
            <a:custGeom>
              <a:avLst/>
              <a:gdLst/>
              <a:ahLst/>
              <a:cxnLst/>
              <a:rect l="l" t="t" r="r" b="b"/>
              <a:pathLst>
                <a:path w="8693" h="10466" extrusionOk="0">
                  <a:moveTo>
                    <a:pt x="417" y="1024"/>
                  </a:moveTo>
                  <a:cubicBezTo>
                    <a:pt x="655" y="1024"/>
                    <a:pt x="894" y="1143"/>
                    <a:pt x="1036" y="1358"/>
                  </a:cubicBezTo>
                  <a:lnTo>
                    <a:pt x="1156" y="1536"/>
                  </a:lnTo>
                  <a:cubicBezTo>
                    <a:pt x="1275" y="1715"/>
                    <a:pt x="1477" y="1822"/>
                    <a:pt x="1703" y="1822"/>
                  </a:cubicBezTo>
                  <a:lnTo>
                    <a:pt x="1703" y="2477"/>
                  </a:lnTo>
                  <a:cubicBezTo>
                    <a:pt x="1703" y="2941"/>
                    <a:pt x="1775" y="3406"/>
                    <a:pt x="1906" y="3834"/>
                  </a:cubicBezTo>
                  <a:cubicBezTo>
                    <a:pt x="1810" y="3763"/>
                    <a:pt x="1656" y="3703"/>
                    <a:pt x="1513" y="3644"/>
                  </a:cubicBezTo>
                  <a:cubicBezTo>
                    <a:pt x="1215" y="3525"/>
                    <a:pt x="894" y="3394"/>
                    <a:pt x="655" y="3144"/>
                  </a:cubicBezTo>
                  <a:cubicBezTo>
                    <a:pt x="394" y="2846"/>
                    <a:pt x="274" y="2417"/>
                    <a:pt x="274" y="1822"/>
                  </a:cubicBezTo>
                  <a:lnTo>
                    <a:pt x="274" y="1179"/>
                  </a:lnTo>
                  <a:cubicBezTo>
                    <a:pt x="274" y="1132"/>
                    <a:pt x="286" y="1108"/>
                    <a:pt x="322" y="1072"/>
                  </a:cubicBezTo>
                  <a:cubicBezTo>
                    <a:pt x="346" y="1048"/>
                    <a:pt x="394" y="1024"/>
                    <a:pt x="417" y="1024"/>
                  </a:cubicBezTo>
                  <a:close/>
                  <a:moveTo>
                    <a:pt x="8204" y="1024"/>
                  </a:moveTo>
                  <a:cubicBezTo>
                    <a:pt x="8252" y="1024"/>
                    <a:pt x="8275" y="1048"/>
                    <a:pt x="8311" y="1072"/>
                  </a:cubicBezTo>
                  <a:cubicBezTo>
                    <a:pt x="8335" y="1108"/>
                    <a:pt x="8359" y="1143"/>
                    <a:pt x="8359" y="1179"/>
                  </a:cubicBezTo>
                  <a:lnTo>
                    <a:pt x="8359" y="1822"/>
                  </a:lnTo>
                  <a:lnTo>
                    <a:pt x="8383" y="1822"/>
                  </a:lnTo>
                  <a:cubicBezTo>
                    <a:pt x="8383" y="2417"/>
                    <a:pt x="8252" y="2858"/>
                    <a:pt x="8002" y="3144"/>
                  </a:cubicBezTo>
                  <a:cubicBezTo>
                    <a:pt x="7775" y="3394"/>
                    <a:pt x="7466" y="3525"/>
                    <a:pt x="7144" y="3644"/>
                  </a:cubicBezTo>
                  <a:cubicBezTo>
                    <a:pt x="7002" y="3703"/>
                    <a:pt x="6871" y="3763"/>
                    <a:pt x="6716" y="3834"/>
                  </a:cubicBezTo>
                  <a:cubicBezTo>
                    <a:pt x="6847" y="3394"/>
                    <a:pt x="6930" y="2929"/>
                    <a:pt x="6930" y="2477"/>
                  </a:cubicBezTo>
                  <a:lnTo>
                    <a:pt x="6930" y="1822"/>
                  </a:lnTo>
                  <a:cubicBezTo>
                    <a:pt x="7144" y="1822"/>
                    <a:pt x="7359" y="1715"/>
                    <a:pt x="7478" y="1536"/>
                  </a:cubicBezTo>
                  <a:lnTo>
                    <a:pt x="7597" y="1358"/>
                  </a:lnTo>
                  <a:cubicBezTo>
                    <a:pt x="7728" y="1167"/>
                    <a:pt x="7966" y="1024"/>
                    <a:pt x="8204" y="1024"/>
                  </a:cubicBezTo>
                  <a:close/>
                  <a:moveTo>
                    <a:pt x="6954" y="334"/>
                  </a:moveTo>
                  <a:lnTo>
                    <a:pt x="6954" y="703"/>
                  </a:lnTo>
                  <a:lnTo>
                    <a:pt x="5632" y="703"/>
                  </a:lnTo>
                  <a:cubicBezTo>
                    <a:pt x="5537" y="703"/>
                    <a:pt x="5478" y="774"/>
                    <a:pt x="5478" y="846"/>
                  </a:cubicBezTo>
                  <a:cubicBezTo>
                    <a:pt x="5478" y="929"/>
                    <a:pt x="5561" y="1001"/>
                    <a:pt x="5632" y="1001"/>
                  </a:cubicBezTo>
                  <a:lnTo>
                    <a:pt x="6632" y="1001"/>
                  </a:lnTo>
                  <a:lnTo>
                    <a:pt x="6632" y="2477"/>
                  </a:lnTo>
                  <a:cubicBezTo>
                    <a:pt x="6632" y="3810"/>
                    <a:pt x="5989" y="5072"/>
                    <a:pt x="4906" y="5882"/>
                  </a:cubicBezTo>
                  <a:lnTo>
                    <a:pt x="4799" y="5954"/>
                  </a:lnTo>
                  <a:cubicBezTo>
                    <a:pt x="4763" y="5954"/>
                    <a:pt x="4739" y="5942"/>
                    <a:pt x="4704" y="5942"/>
                  </a:cubicBezTo>
                  <a:lnTo>
                    <a:pt x="3954" y="5942"/>
                  </a:lnTo>
                  <a:cubicBezTo>
                    <a:pt x="3918" y="5942"/>
                    <a:pt x="3894" y="5942"/>
                    <a:pt x="3858" y="5954"/>
                  </a:cubicBezTo>
                  <a:lnTo>
                    <a:pt x="3751" y="5882"/>
                  </a:lnTo>
                  <a:cubicBezTo>
                    <a:pt x="2668" y="5096"/>
                    <a:pt x="2025" y="3810"/>
                    <a:pt x="2025" y="2477"/>
                  </a:cubicBezTo>
                  <a:lnTo>
                    <a:pt x="2025" y="1001"/>
                  </a:lnTo>
                  <a:lnTo>
                    <a:pt x="4918" y="1001"/>
                  </a:lnTo>
                  <a:cubicBezTo>
                    <a:pt x="5001" y="1001"/>
                    <a:pt x="5061" y="929"/>
                    <a:pt x="5061" y="846"/>
                  </a:cubicBezTo>
                  <a:cubicBezTo>
                    <a:pt x="5061" y="774"/>
                    <a:pt x="4989" y="703"/>
                    <a:pt x="4918" y="703"/>
                  </a:cubicBezTo>
                  <a:lnTo>
                    <a:pt x="1715" y="703"/>
                  </a:lnTo>
                  <a:lnTo>
                    <a:pt x="1715" y="334"/>
                  </a:lnTo>
                  <a:close/>
                  <a:moveTo>
                    <a:pt x="4704" y="6263"/>
                  </a:moveTo>
                  <a:cubicBezTo>
                    <a:pt x="4763" y="6263"/>
                    <a:pt x="4811" y="6311"/>
                    <a:pt x="4811" y="6370"/>
                  </a:cubicBezTo>
                  <a:lnTo>
                    <a:pt x="4811" y="6477"/>
                  </a:lnTo>
                  <a:cubicBezTo>
                    <a:pt x="4811" y="6537"/>
                    <a:pt x="4763" y="6585"/>
                    <a:pt x="4704" y="6585"/>
                  </a:cubicBezTo>
                  <a:lnTo>
                    <a:pt x="3954" y="6585"/>
                  </a:lnTo>
                  <a:cubicBezTo>
                    <a:pt x="3882" y="6585"/>
                    <a:pt x="3846" y="6537"/>
                    <a:pt x="3846" y="6477"/>
                  </a:cubicBezTo>
                  <a:lnTo>
                    <a:pt x="3846" y="6370"/>
                  </a:lnTo>
                  <a:cubicBezTo>
                    <a:pt x="3846" y="6311"/>
                    <a:pt x="3882" y="6263"/>
                    <a:pt x="3954" y="6263"/>
                  </a:cubicBezTo>
                  <a:close/>
                  <a:moveTo>
                    <a:pt x="4513" y="6882"/>
                  </a:moveTo>
                  <a:lnTo>
                    <a:pt x="4513" y="8382"/>
                  </a:lnTo>
                  <a:lnTo>
                    <a:pt x="4156" y="8382"/>
                  </a:lnTo>
                  <a:lnTo>
                    <a:pt x="4156" y="6882"/>
                  </a:lnTo>
                  <a:close/>
                  <a:moveTo>
                    <a:pt x="5287" y="8692"/>
                  </a:moveTo>
                  <a:cubicBezTo>
                    <a:pt x="5394" y="8692"/>
                    <a:pt x="5478" y="8787"/>
                    <a:pt x="5478" y="8882"/>
                  </a:cubicBezTo>
                  <a:lnTo>
                    <a:pt x="5478" y="9061"/>
                  </a:lnTo>
                  <a:lnTo>
                    <a:pt x="4108" y="9061"/>
                  </a:lnTo>
                  <a:cubicBezTo>
                    <a:pt x="4025" y="9061"/>
                    <a:pt x="3965" y="9144"/>
                    <a:pt x="3965" y="9216"/>
                  </a:cubicBezTo>
                  <a:cubicBezTo>
                    <a:pt x="3965" y="9287"/>
                    <a:pt x="4037" y="9359"/>
                    <a:pt x="4108" y="9359"/>
                  </a:cubicBezTo>
                  <a:lnTo>
                    <a:pt x="6204" y="9359"/>
                  </a:lnTo>
                  <a:cubicBezTo>
                    <a:pt x="6228" y="9359"/>
                    <a:pt x="6240" y="9383"/>
                    <a:pt x="6251" y="9394"/>
                  </a:cubicBezTo>
                  <a:lnTo>
                    <a:pt x="6406" y="10133"/>
                  </a:lnTo>
                  <a:cubicBezTo>
                    <a:pt x="6406" y="10156"/>
                    <a:pt x="6406" y="10168"/>
                    <a:pt x="6382" y="10168"/>
                  </a:cubicBezTo>
                  <a:cubicBezTo>
                    <a:pt x="6382" y="10168"/>
                    <a:pt x="6370" y="10180"/>
                    <a:pt x="6359" y="10180"/>
                  </a:cubicBezTo>
                  <a:lnTo>
                    <a:pt x="2299" y="10180"/>
                  </a:lnTo>
                  <a:cubicBezTo>
                    <a:pt x="2287" y="10180"/>
                    <a:pt x="2263" y="10168"/>
                    <a:pt x="2263" y="10168"/>
                  </a:cubicBezTo>
                  <a:cubicBezTo>
                    <a:pt x="2263" y="10168"/>
                    <a:pt x="2251" y="10145"/>
                    <a:pt x="2251" y="10133"/>
                  </a:cubicBezTo>
                  <a:lnTo>
                    <a:pt x="2394" y="9394"/>
                  </a:lnTo>
                  <a:cubicBezTo>
                    <a:pt x="2394" y="9371"/>
                    <a:pt x="2418" y="9359"/>
                    <a:pt x="2441" y="9359"/>
                  </a:cubicBezTo>
                  <a:lnTo>
                    <a:pt x="3394" y="9359"/>
                  </a:lnTo>
                  <a:cubicBezTo>
                    <a:pt x="3489" y="9359"/>
                    <a:pt x="3549" y="9287"/>
                    <a:pt x="3549" y="9216"/>
                  </a:cubicBezTo>
                  <a:cubicBezTo>
                    <a:pt x="3549" y="9144"/>
                    <a:pt x="3477" y="9061"/>
                    <a:pt x="3394" y="9061"/>
                  </a:cubicBezTo>
                  <a:lnTo>
                    <a:pt x="3192" y="9061"/>
                  </a:lnTo>
                  <a:lnTo>
                    <a:pt x="3192" y="8882"/>
                  </a:lnTo>
                  <a:cubicBezTo>
                    <a:pt x="3192" y="8787"/>
                    <a:pt x="3275" y="8692"/>
                    <a:pt x="3382" y="8692"/>
                  </a:cubicBezTo>
                  <a:close/>
                  <a:moveTo>
                    <a:pt x="1715" y="0"/>
                  </a:moveTo>
                  <a:cubicBezTo>
                    <a:pt x="1548" y="0"/>
                    <a:pt x="1417" y="131"/>
                    <a:pt x="1417" y="298"/>
                  </a:cubicBezTo>
                  <a:lnTo>
                    <a:pt x="1417" y="703"/>
                  </a:lnTo>
                  <a:cubicBezTo>
                    <a:pt x="1417" y="870"/>
                    <a:pt x="1548" y="1001"/>
                    <a:pt x="1715" y="1001"/>
                  </a:cubicBezTo>
                  <a:lnTo>
                    <a:pt x="1751" y="1001"/>
                  </a:lnTo>
                  <a:lnTo>
                    <a:pt x="1751" y="1501"/>
                  </a:lnTo>
                  <a:cubicBezTo>
                    <a:pt x="1632" y="1501"/>
                    <a:pt x="1525" y="1441"/>
                    <a:pt x="1453" y="1334"/>
                  </a:cubicBezTo>
                  <a:lnTo>
                    <a:pt x="1334" y="1155"/>
                  </a:lnTo>
                  <a:cubicBezTo>
                    <a:pt x="1132" y="881"/>
                    <a:pt x="810" y="715"/>
                    <a:pt x="465" y="703"/>
                  </a:cubicBezTo>
                  <a:cubicBezTo>
                    <a:pt x="346" y="703"/>
                    <a:pt x="227" y="739"/>
                    <a:pt x="144" y="834"/>
                  </a:cubicBezTo>
                  <a:cubicBezTo>
                    <a:pt x="48" y="917"/>
                    <a:pt x="1" y="1036"/>
                    <a:pt x="1" y="1155"/>
                  </a:cubicBezTo>
                  <a:lnTo>
                    <a:pt x="1" y="1798"/>
                  </a:lnTo>
                  <a:cubicBezTo>
                    <a:pt x="1" y="3334"/>
                    <a:pt x="798" y="3656"/>
                    <a:pt x="1429" y="3918"/>
                  </a:cubicBezTo>
                  <a:cubicBezTo>
                    <a:pt x="1787" y="4060"/>
                    <a:pt x="2096" y="4180"/>
                    <a:pt x="2251" y="4489"/>
                  </a:cubicBezTo>
                  <a:cubicBezTo>
                    <a:pt x="2299" y="4584"/>
                    <a:pt x="2287" y="4656"/>
                    <a:pt x="2215" y="4715"/>
                  </a:cubicBezTo>
                  <a:cubicBezTo>
                    <a:pt x="2164" y="4767"/>
                    <a:pt x="2075" y="4806"/>
                    <a:pt x="1994" y="4806"/>
                  </a:cubicBezTo>
                  <a:cubicBezTo>
                    <a:pt x="1963" y="4806"/>
                    <a:pt x="1932" y="4800"/>
                    <a:pt x="1906" y="4787"/>
                  </a:cubicBezTo>
                  <a:cubicBezTo>
                    <a:pt x="1798" y="4751"/>
                    <a:pt x="1775" y="4608"/>
                    <a:pt x="1787" y="4489"/>
                  </a:cubicBezTo>
                  <a:cubicBezTo>
                    <a:pt x="1787" y="4406"/>
                    <a:pt x="1727" y="4334"/>
                    <a:pt x="1644" y="4334"/>
                  </a:cubicBezTo>
                  <a:cubicBezTo>
                    <a:pt x="1548" y="4334"/>
                    <a:pt x="1477" y="4394"/>
                    <a:pt x="1477" y="4477"/>
                  </a:cubicBezTo>
                  <a:cubicBezTo>
                    <a:pt x="1477" y="4608"/>
                    <a:pt x="1489" y="4942"/>
                    <a:pt x="1787" y="5072"/>
                  </a:cubicBezTo>
                  <a:cubicBezTo>
                    <a:pt x="1846" y="5108"/>
                    <a:pt x="1929" y="5120"/>
                    <a:pt x="2001" y="5120"/>
                  </a:cubicBezTo>
                  <a:cubicBezTo>
                    <a:pt x="2168" y="5120"/>
                    <a:pt x="2322" y="5061"/>
                    <a:pt x="2441" y="4930"/>
                  </a:cubicBezTo>
                  <a:cubicBezTo>
                    <a:pt x="2465" y="4906"/>
                    <a:pt x="2477" y="4894"/>
                    <a:pt x="2477" y="4882"/>
                  </a:cubicBezTo>
                  <a:cubicBezTo>
                    <a:pt x="2775" y="5346"/>
                    <a:pt x="3156" y="5763"/>
                    <a:pt x="3608" y="6096"/>
                  </a:cubicBezTo>
                  <a:lnTo>
                    <a:pt x="3632" y="6120"/>
                  </a:lnTo>
                  <a:cubicBezTo>
                    <a:pt x="3596" y="6180"/>
                    <a:pt x="3573" y="6251"/>
                    <a:pt x="3573" y="6323"/>
                  </a:cubicBezTo>
                  <a:lnTo>
                    <a:pt x="3573" y="6430"/>
                  </a:lnTo>
                  <a:cubicBezTo>
                    <a:pt x="3573" y="6620"/>
                    <a:pt x="3715" y="6775"/>
                    <a:pt x="3870" y="6835"/>
                  </a:cubicBezTo>
                  <a:lnTo>
                    <a:pt x="3870" y="8347"/>
                  </a:lnTo>
                  <a:lnTo>
                    <a:pt x="3394" y="8347"/>
                  </a:lnTo>
                  <a:cubicBezTo>
                    <a:pt x="3108" y="8347"/>
                    <a:pt x="2894" y="8573"/>
                    <a:pt x="2894" y="8859"/>
                  </a:cubicBezTo>
                  <a:lnTo>
                    <a:pt x="2894" y="9037"/>
                  </a:lnTo>
                  <a:lnTo>
                    <a:pt x="2453" y="9037"/>
                  </a:lnTo>
                  <a:cubicBezTo>
                    <a:pt x="2299" y="9037"/>
                    <a:pt x="2144" y="9156"/>
                    <a:pt x="2120" y="9311"/>
                  </a:cubicBezTo>
                  <a:lnTo>
                    <a:pt x="1965" y="10061"/>
                  </a:lnTo>
                  <a:cubicBezTo>
                    <a:pt x="1953" y="10168"/>
                    <a:pt x="1965" y="10264"/>
                    <a:pt x="2037" y="10347"/>
                  </a:cubicBezTo>
                  <a:cubicBezTo>
                    <a:pt x="2096" y="10418"/>
                    <a:pt x="2203" y="10466"/>
                    <a:pt x="2310" y="10466"/>
                  </a:cubicBezTo>
                  <a:lnTo>
                    <a:pt x="6370" y="10466"/>
                  </a:lnTo>
                  <a:cubicBezTo>
                    <a:pt x="6478" y="10466"/>
                    <a:pt x="6585" y="10418"/>
                    <a:pt x="6644" y="10347"/>
                  </a:cubicBezTo>
                  <a:cubicBezTo>
                    <a:pt x="6704" y="10264"/>
                    <a:pt x="6728" y="10168"/>
                    <a:pt x="6716" y="10061"/>
                  </a:cubicBezTo>
                  <a:lnTo>
                    <a:pt x="6561" y="9311"/>
                  </a:lnTo>
                  <a:cubicBezTo>
                    <a:pt x="6537" y="9156"/>
                    <a:pt x="6382" y="9037"/>
                    <a:pt x="6228" y="9037"/>
                  </a:cubicBezTo>
                  <a:lnTo>
                    <a:pt x="5787" y="9037"/>
                  </a:lnTo>
                  <a:lnTo>
                    <a:pt x="5787" y="8859"/>
                  </a:lnTo>
                  <a:cubicBezTo>
                    <a:pt x="5787" y="8573"/>
                    <a:pt x="5573" y="8347"/>
                    <a:pt x="5287" y="8347"/>
                  </a:cubicBezTo>
                  <a:lnTo>
                    <a:pt x="4811" y="8347"/>
                  </a:lnTo>
                  <a:lnTo>
                    <a:pt x="4811" y="6835"/>
                  </a:lnTo>
                  <a:cubicBezTo>
                    <a:pt x="4989" y="6787"/>
                    <a:pt x="5108" y="6620"/>
                    <a:pt x="5108" y="6430"/>
                  </a:cubicBezTo>
                  <a:lnTo>
                    <a:pt x="5108" y="6323"/>
                  </a:lnTo>
                  <a:cubicBezTo>
                    <a:pt x="5108" y="6251"/>
                    <a:pt x="5073" y="6180"/>
                    <a:pt x="5049" y="6120"/>
                  </a:cubicBezTo>
                  <a:lnTo>
                    <a:pt x="5073" y="6096"/>
                  </a:lnTo>
                  <a:cubicBezTo>
                    <a:pt x="5537" y="5763"/>
                    <a:pt x="5906" y="5358"/>
                    <a:pt x="6204" y="4882"/>
                  </a:cubicBezTo>
                  <a:cubicBezTo>
                    <a:pt x="6228" y="4894"/>
                    <a:pt x="6228" y="4906"/>
                    <a:pt x="6240" y="4930"/>
                  </a:cubicBezTo>
                  <a:cubicBezTo>
                    <a:pt x="6359" y="5049"/>
                    <a:pt x="6525" y="5120"/>
                    <a:pt x="6680" y="5120"/>
                  </a:cubicBezTo>
                  <a:cubicBezTo>
                    <a:pt x="6763" y="5120"/>
                    <a:pt x="6835" y="5108"/>
                    <a:pt x="6894" y="5072"/>
                  </a:cubicBezTo>
                  <a:cubicBezTo>
                    <a:pt x="7192" y="4942"/>
                    <a:pt x="7204" y="4608"/>
                    <a:pt x="7204" y="4477"/>
                  </a:cubicBezTo>
                  <a:cubicBezTo>
                    <a:pt x="7204" y="4394"/>
                    <a:pt x="7132" y="4334"/>
                    <a:pt x="7037" y="4334"/>
                  </a:cubicBezTo>
                  <a:cubicBezTo>
                    <a:pt x="6954" y="4334"/>
                    <a:pt x="6894" y="4406"/>
                    <a:pt x="6894" y="4489"/>
                  </a:cubicBezTo>
                  <a:cubicBezTo>
                    <a:pt x="6894" y="4596"/>
                    <a:pt x="6882" y="4727"/>
                    <a:pt x="6775" y="4787"/>
                  </a:cubicBezTo>
                  <a:cubicBezTo>
                    <a:pt x="6749" y="4800"/>
                    <a:pt x="6718" y="4806"/>
                    <a:pt x="6687" y="4806"/>
                  </a:cubicBezTo>
                  <a:cubicBezTo>
                    <a:pt x="6606" y="4806"/>
                    <a:pt x="6517" y="4767"/>
                    <a:pt x="6466" y="4715"/>
                  </a:cubicBezTo>
                  <a:cubicBezTo>
                    <a:pt x="6406" y="4656"/>
                    <a:pt x="6382" y="4584"/>
                    <a:pt x="6430" y="4489"/>
                  </a:cubicBezTo>
                  <a:cubicBezTo>
                    <a:pt x="6585" y="4191"/>
                    <a:pt x="6894" y="4060"/>
                    <a:pt x="7252" y="3918"/>
                  </a:cubicBezTo>
                  <a:cubicBezTo>
                    <a:pt x="7894" y="3656"/>
                    <a:pt x="8680" y="3334"/>
                    <a:pt x="8680" y="1798"/>
                  </a:cubicBezTo>
                  <a:lnTo>
                    <a:pt x="8680" y="1155"/>
                  </a:lnTo>
                  <a:cubicBezTo>
                    <a:pt x="8692" y="1048"/>
                    <a:pt x="8633" y="941"/>
                    <a:pt x="8561" y="846"/>
                  </a:cubicBezTo>
                  <a:cubicBezTo>
                    <a:pt x="8478" y="762"/>
                    <a:pt x="8347" y="715"/>
                    <a:pt x="8240" y="715"/>
                  </a:cubicBezTo>
                  <a:cubicBezTo>
                    <a:pt x="7894" y="715"/>
                    <a:pt x="7561" y="881"/>
                    <a:pt x="7371" y="1179"/>
                  </a:cubicBezTo>
                  <a:lnTo>
                    <a:pt x="7252" y="1358"/>
                  </a:lnTo>
                  <a:cubicBezTo>
                    <a:pt x="7180" y="1465"/>
                    <a:pt x="7073" y="1524"/>
                    <a:pt x="6954" y="1524"/>
                  </a:cubicBezTo>
                  <a:lnTo>
                    <a:pt x="6954" y="1012"/>
                  </a:lnTo>
                  <a:lnTo>
                    <a:pt x="6990" y="1012"/>
                  </a:lnTo>
                  <a:cubicBezTo>
                    <a:pt x="7144" y="1012"/>
                    <a:pt x="7287" y="881"/>
                    <a:pt x="7287" y="715"/>
                  </a:cubicBezTo>
                  <a:lnTo>
                    <a:pt x="7287" y="298"/>
                  </a:lnTo>
                  <a:cubicBezTo>
                    <a:pt x="7287" y="131"/>
                    <a:pt x="7144" y="0"/>
                    <a:pt x="699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2" name="Google Shape;16796;p75"/>
            <p:cNvSpPr/>
            <p:nvPr/>
          </p:nvSpPr>
          <p:spPr>
            <a:xfrm>
              <a:off x="7670981" y="2041871"/>
              <a:ext cx="87182" cy="83076"/>
            </a:xfrm>
            <a:custGeom>
              <a:avLst/>
              <a:gdLst/>
              <a:ahLst/>
              <a:cxnLst/>
              <a:rect l="l" t="t" r="r" b="b"/>
              <a:pathLst>
                <a:path w="2739" h="2610" extrusionOk="0">
                  <a:moveTo>
                    <a:pt x="1334" y="476"/>
                  </a:moveTo>
                  <a:lnTo>
                    <a:pt x="1572" y="953"/>
                  </a:lnTo>
                  <a:cubicBezTo>
                    <a:pt x="1608" y="1012"/>
                    <a:pt x="1655" y="1036"/>
                    <a:pt x="1715" y="1048"/>
                  </a:cubicBezTo>
                  <a:lnTo>
                    <a:pt x="2251" y="1131"/>
                  </a:lnTo>
                  <a:lnTo>
                    <a:pt x="1893" y="1500"/>
                  </a:lnTo>
                  <a:cubicBezTo>
                    <a:pt x="1846" y="1548"/>
                    <a:pt x="1834" y="1607"/>
                    <a:pt x="1834" y="1667"/>
                  </a:cubicBezTo>
                  <a:lnTo>
                    <a:pt x="1917" y="2203"/>
                  </a:lnTo>
                  <a:lnTo>
                    <a:pt x="1441" y="1941"/>
                  </a:lnTo>
                  <a:cubicBezTo>
                    <a:pt x="1417" y="1929"/>
                    <a:pt x="1381" y="1929"/>
                    <a:pt x="1358" y="1929"/>
                  </a:cubicBezTo>
                  <a:cubicBezTo>
                    <a:pt x="1322" y="1929"/>
                    <a:pt x="1298" y="1929"/>
                    <a:pt x="1262" y="1941"/>
                  </a:cubicBezTo>
                  <a:lnTo>
                    <a:pt x="786" y="2203"/>
                  </a:lnTo>
                  <a:lnTo>
                    <a:pt x="786" y="2203"/>
                  </a:lnTo>
                  <a:lnTo>
                    <a:pt x="881" y="1667"/>
                  </a:lnTo>
                  <a:cubicBezTo>
                    <a:pt x="893" y="1607"/>
                    <a:pt x="869" y="1548"/>
                    <a:pt x="822" y="1500"/>
                  </a:cubicBezTo>
                  <a:lnTo>
                    <a:pt x="429" y="1131"/>
                  </a:lnTo>
                  <a:lnTo>
                    <a:pt x="965" y="1048"/>
                  </a:lnTo>
                  <a:cubicBezTo>
                    <a:pt x="1024" y="1036"/>
                    <a:pt x="1084" y="1012"/>
                    <a:pt x="1108" y="953"/>
                  </a:cubicBezTo>
                  <a:lnTo>
                    <a:pt x="1334" y="476"/>
                  </a:lnTo>
                  <a:close/>
                  <a:moveTo>
                    <a:pt x="1370" y="0"/>
                  </a:moveTo>
                  <a:cubicBezTo>
                    <a:pt x="1298" y="0"/>
                    <a:pt x="1239" y="36"/>
                    <a:pt x="1203" y="95"/>
                  </a:cubicBezTo>
                  <a:lnTo>
                    <a:pt x="881" y="750"/>
                  </a:lnTo>
                  <a:lnTo>
                    <a:pt x="167" y="857"/>
                  </a:lnTo>
                  <a:cubicBezTo>
                    <a:pt x="96" y="869"/>
                    <a:pt x="36" y="917"/>
                    <a:pt x="12" y="976"/>
                  </a:cubicBezTo>
                  <a:cubicBezTo>
                    <a:pt x="0" y="1048"/>
                    <a:pt x="12" y="1107"/>
                    <a:pt x="60" y="1167"/>
                  </a:cubicBezTo>
                  <a:lnTo>
                    <a:pt x="584" y="1679"/>
                  </a:lnTo>
                  <a:lnTo>
                    <a:pt x="465" y="2393"/>
                  </a:lnTo>
                  <a:cubicBezTo>
                    <a:pt x="453" y="2465"/>
                    <a:pt x="477" y="2524"/>
                    <a:pt x="536" y="2572"/>
                  </a:cubicBezTo>
                  <a:cubicBezTo>
                    <a:pt x="568" y="2597"/>
                    <a:pt x="603" y="2609"/>
                    <a:pt x="638" y="2609"/>
                  </a:cubicBezTo>
                  <a:cubicBezTo>
                    <a:pt x="669" y="2609"/>
                    <a:pt x="699" y="2600"/>
                    <a:pt x="727" y="2584"/>
                  </a:cubicBezTo>
                  <a:lnTo>
                    <a:pt x="1370" y="2238"/>
                  </a:lnTo>
                  <a:lnTo>
                    <a:pt x="2012" y="2584"/>
                  </a:lnTo>
                  <a:cubicBezTo>
                    <a:pt x="2036" y="2596"/>
                    <a:pt x="2072" y="2596"/>
                    <a:pt x="2096" y="2596"/>
                  </a:cubicBezTo>
                  <a:cubicBezTo>
                    <a:pt x="2143" y="2596"/>
                    <a:pt x="2179" y="2584"/>
                    <a:pt x="2203" y="2572"/>
                  </a:cubicBezTo>
                  <a:cubicBezTo>
                    <a:pt x="2262" y="2524"/>
                    <a:pt x="2298" y="2465"/>
                    <a:pt x="2274" y="2393"/>
                  </a:cubicBezTo>
                  <a:lnTo>
                    <a:pt x="2155" y="1679"/>
                  </a:lnTo>
                  <a:lnTo>
                    <a:pt x="2679" y="1167"/>
                  </a:lnTo>
                  <a:cubicBezTo>
                    <a:pt x="2727" y="1107"/>
                    <a:pt x="2739" y="1048"/>
                    <a:pt x="2727" y="976"/>
                  </a:cubicBezTo>
                  <a:cubicBezTo>
                    <a:pt x="2715" y="905"/>
                    <a:pt x="2655" y="857"/>
                    <a:pt x="2572" y="857"/>
                  </a:cubicBezTo>
                  <a:lnTo>
                    <a:pt x="1858" y="750"/>
                  </a:lnTo>
                  <a:lnTo>
                    <a:pt x="1536" y="95"/>
                  </a:lnTo>
                  <a:cubicBezTo>
                    <a:pt x="1500" y="36"/>
                    <a:pt x="1441" y="0"/>
                    <a:pt x="137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53" name="椭圆 8"/>
          <p:cNvSpPr/>
          <p:nvPr/>
        </p:nvSpPr>
        <p:spPr bwMode="auto">
          <a:xfrm>
            <a:off x="582893" y="5306643"/>
            <a:ext cx="1319400" cy="1319689"/>
          </a:xfrm>
          <a:prstGeom prst="ellipse">
            <a:avLst/>
          </a:prstGeom>
          <a:noFill/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Down">
              <a:avLst/>
            </a:prstTxWarp>
          </a:bodyPr>
          <a:lstStyle/>
          <a:p>
            <a:pPr algn="ctr"/>
            <a:r>
              <a:rPr lang="ru-RU" altLang="zh-CN" sz="1600" dirty="0" smtClean="0">
                <a:solidFill>
                  <a:schemeClr val="bg1"/>
                </a:solidFill>
                <a:cs typeface="+mn-ea"/>
                <a:sym typeface="+mn-lt"/>
              </a:rPr>
              <a:t>среда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54" name="Google Shape;13789;p70"/>
          <p:cNvGrpSpPr/>
          <p:nvPr/>
        </p:nvGrpSpPr>
        <p:grpSpPr>
          <a:xfrm>
            <a:off x="1017017" y="5738503"/>
            <a:ext cx="451152" cy="457183"/>
            <a:chOff x="1298037" y="2425727"/>
            <a:chExt cx="338364" cy="342887"/>
          </a:xfrm>
          <a:solidFill>
            <a:srgbClr val="2168EE"/>
          </a:solidFill>
        </p:grpSpPr>
        <p:sp>
          <p:nvSpPr>
            <p:cNvPr id="155" name="Google Shape;13790;p70"/>
            <p:cNvSpPr/>
            <p:nvPr/>
          </p:nvSpPr>
          <p:spPr>
            <a:xfrm>
              <a:off x="1339384" y="2471631"/>
              <a:ext cx="256050" cy="136180"/>
            </a:xfrm>
            <a:custGeom>
              <a:avLst/>
              <a:gdLst/>
              <a:ahLst/>
              <a:cxnLst/>
              <a:rect l="l" t="t" r="r" b="b"/>
              <a:pathLst>
                <a:path w="8038" h="4275" extrusionOk="0">
                  <a:moveTo>
                    <a:pt x="7704" y="1477"/>
                  </a:moveTo>
                  <a:lnTo>
                    <a:pt x="7704" y="3501"/>
                  </a:lnTo>
                  <a:cubicBezTo>
                    <a:pt x="7704" y="3751"/>
                    <a:pt x="7513" y="3941"/>
                    <a:pt x="7263" y="3941"/>
                  </a:cubicBezTo>
                  <a:lnTo>
                    <a:pt x="774" y="3941"/>
                  </a:lnTo>
                  <a:cubicBezTo>
                    <a:pt x="524" y="3941"/>
                    <a:pt x="322" y="3751"/>
                    <a:pt x="322" y="3501"/>
                  </a:cubicBezTo>
                  <a:lnTo>
                    <a:pt x="322" y="1477"/>
                  </a:lnTo>
                  <a:close/>
                  <a:moveTo>
                    <a:pt x="774" y="0"/>
                  </a:moveTo>
                  <a:cubicBezTo>
                    <a:pt x="346" y="0"/>
                    <a:pt x="1" y="345"/>
                    <a:pt x="1" y="774"/>
                  </a:cubicBezTo>
                  <a:lnTo>
                    <a:pt x="1" y="3501"/>
                  </a:lnTo>
                  <a:cubicBezTo>
                    <a:pt x="1" y="3929"/>
                    <a:pt x="346" y="4275"/>
                    <a:pt x="774" y="4275"/>
                  </a:cubicBezTo>
                  <a:lnTo>
                    <a:pt x="7263" y="4275"/>
                  </a:lnTo>
                  <a:cubicBezTo>
                    <a:pt x="7692" y="4275"/>
                    <a:pt x="8037" y="3929"/>
                    <a:pt x="8037" y="3501"/>
                  </a:cubicBezTo>
                  <a:lnTo>
                    <a:pt x="8037" y="774"/>
                  </a:lnTo>
                  <a:cubicBezTo>
                    <a:pt x="8025" y="345"/>
                    <a:pt x="7680" y="0"/>
                    <a:pt x="7263" y="0"/>
                  </a:cubicBezTo>
                  <a:lnTo>
                    <a:pt x="5787" y="0"/>
                  </a:lnTo>
                  <a:cubicBezTo>
                    <a:pt x="5704" y="0"/>
                    <a:pt x="5620" y="72"/>
                    <a:pt x="5620" y="167"/>
                  </a:cubicBezTo>
                  <a:cubicBezTo>
                    <a:pt x="5620" y="250"/>
                    <a:pt x="5704" y="322"/>
                    <a:pt x="5787" y="322"/>
                  </a:cubicBezTo>
                  <a:lnTo>
                    <a:pt x="7263" y="322"/>
                  </a:lnTo>
                  <a:cubicBezTo>
                    <a:pt x="7513" y="322"/>
                    <a:pt x="7704" y="524"/>
                    <a:pt x="7704" y="774"/>
                  </a:cubicBezTo>
                  <a:lnTo>
                    <a:pt x="7704" y="1155"/>
                  </a:lnTo>
                  <a:lnTo>
                    <a:pt x="322" y="1155"/>
                  </a:lnTo>
                  <a:lnTo>
                    <a:pt x="322" y="774"/>
                  </a:lnTo>
                  <a:cubicBezTo>
                    <a:pt x="322" y="524"/>
                    <a:pt x="524" y="322"/>
                    <a:pt x="774" y="322"/>
                  </a:cubicBezTo>
                  <a:lnTo>
                    <a:pt x="5049" y="322"/>
                  </a:lnTo>
                  <a:cubicBezTo>
                    <a:pt x="5132" y="322"/>
                    <a:pt x="5204" y="250"/>
                    <a:pt x="5204" y="167"/>
                  </a:cubicBezTo>
                  <a:cubicBezTo>
                    <a:pt x="5204" y="72"/>
                    <a:pt x="5132" y="0"/>
                    <a:pt x="504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6" name="Google Shape;13791;p70"/>
            <p:cNvSpPr/>
            <p:nvPr/>
          </p:nvSpPr>
          <p:spPr>
            <a:xfrm>
              <a:off x="1341646" y="2618036"/>
              <a:ext cx="50490" cy="50458"/>
            </a:xfrm>
            <a:custGeom>
              <a:avLst/>
              <a:gdLst/>
              <a:ahLst/>
              <a:cxnLst/>
              <a:rect l="l" t="t" r="r" b="b"/>
              <a:pathLst>
                <a:path w="1585" h="1584" extrusionOk="0">
                  <a:moveTo>
                    <a:pt x="787" y="321"/>
                  </a:moveTo>
                  <a:cubicBezTo>
                    <a:pt x="1049" y="321"/>
                    <a:pt x="1251" y="536"/>
                    <a:pt x="1251" y="786"/>
                  </a:cubicBezTo>
                  <a:cubicBezTo>
                    <a:pt x="1251" y="1048"/>
                    <a:pt x="1049" y="1250"/>
                    <a:pt x="787" y="1250"/>
                  </a:cubicBezTo>
                  <a:cubicBezTo>
                    <a:pt x="537" y="1250"/>
                    <a:pt x="334" y="1048"/>
                    <a:pt x="334" y="786"/>
                  </a:cubicBezTo>
                  <a:cubicBezTo>
                    <a:pt x="334" y="536"/>
                    <a:pt x="537" y="321"/>
                    <a:pt x="787" y="321"/>
                  </a:cubicBezTo>
                  <a:close/>
                  <a:moveTo>
                    <a:pt x="787" y="0"/>
                  </a:moveTo>
                  <a:cubicBezTo>
                    <a:pt x="358" y="0"/>
                    <a:pt x="1" y="357"/>
                    <a:pt x="1" y="786"/>
                  </a:cubicBezTo>
                  <a:cubicBezTo>
                    <a:pt x="1" y="1226"/>
                    <a:pt x="358" y="1584"/>
                    <a:pt x="787" y="1584"/>
                  </a:cubicBezTo>
                  <a:cubicBezTo>
                    <a:pt x="1227" y="1584"/>
                    <a:pt x="1585" y="1226"/>
                    <a:pt x="1585" y="786"/>
                  </a:cubicBezTo>
                  <a:cubicBezTo>
                    <a:pt x="1585" y="357"/>
                    <a:pt x="1227" y="0"/>
                    <a:pt x="7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7" name="Google Shape;13792;p70"/>
            <p:cNvSpPr/>
            <p:nvPr/>
          </p:nvSpPr>
          <p:spPr>
            <a:xfrm>
              <a:off x="1542301" y="2618036"/>
              <a:ext cx="50076" cy="50458"/>
            </a:xfrm>
            <a:custGeom>
              <a:avLst/>
              <a:gdLst/>
              <a:ahLst/>
              <a:cxnLst/>
              <a:rect l="l" t="t" r="r" b="b"/>
              <a:pathLst>
                <a:path w="1572" h="1584" extrusionOk="0">
                  <a:moveTo>
                    <a:pt x="786" y="321"/>
                  </a:moveTo>
                  <a:cubicBezTo>
                    <a:pt x="1036" y="321"/>
                    <a:pt x="1251" y="536"/>
                    <a:pt x="1251" y="786"/>
                  </a:cubicBezTo>
                  <a:cubicBezTo>
                    <a:pt x="1251" y="1048"/>
                    <a:pt x="1036" y="1250"/>
                    <a:pt x="786" y="1250"/>
                  </a:cubicBezTo>
                  <a:cubicBezTo>
                    <a:pt x="536" y="1250"/>
                    <a:pt x="322" y="1048"/>
                    <a:pt x="322" y="786"/>
                  </a:cubicBezTo>
                  <a:cubicBezTo>
                    <a:pt x="322" y="536"/>
                    <a:pt x="536" y="321"/>
                    <a:pt x="786" y="321"/>
                  </a:cubicBezTo>
                  <a:close/>
                  <a:moveTo>
                    <a:pt x="786" y="0"/>
                  </a:moveTo>
                  <a:cubicBezTo>
                    <a:pt x="358" y="0"/>
                    <a:pt x="0" y="357"/>
                    <a:pt x="0" y="786"/>
                  </a:cubicBezTo>
                  <a:cubicBezTo>
                    <a:pt x="0" y="1226"/>
                    <a:pt x="358" y="1584"/>
                    <a:pt x="786" y="1584"/>
                  </a:cubicBezTo>
                  <a:cubicBezTo>
                    <a:pt x="1215" y="1584"/>
                    <a:pt x="1572" y="1226"/>
                    <a:pt x="1572" y="786"/>
                  </a:cubicBezTo>
                  <a:cubicBezTo>
                    <a:pt x="1572" y="357"/>
                    <a:pt x="1215" y="0"/>
                    <a:pt x="7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8" name="Google Shape;13793;p70"/>
            <p:cNvSpPr/>
            <p:nvPr/>
          </p:nvSpPr>
          <p:spPr>
            <a:xfrm>
              <a:off x="1298037" y="2425727"/>
              <a:ext cx="338364" cy="342887"/>
            </a:xfrm>
            <a:custGeom>
              <a:avLst/>
              <a:gdLst/>
              <a:ahLst/>
              <a:cxnLst/>
              <a:rect l="l" t="t" r="r" b="b"/>
              <a:pathLst>
                <a:path w="10622" h="10764" extrusionOk="0">
                  <a:moveTo>
                    <a:pt x="715" y="2525"/>
                  </a:moveTo>
                  <a:lnTo>
                    <a:pt x="715" y="4644"/>
                  </a:lnTo>
                  <a:lnTo>
                    <a:pt x="560" y="4644"/>
                  </a:lnTo>
                  <a:lnTo>
                    <a:pt x="560" y="4656"/>
                  </a:lnTo>
                  <a:cubicBezTo>
                    <a:pt x="429" y="4656"/>
                    <a:pt x="322" y="4549"/>
                    <a:pt x="322" y="4418"/>
                  </a:cubicBezTo>
                  <a:lnTo>
                    <a:pt x="322" y="2763"/>
                  </a:lnTo>
                  <a:cubicBezTo>
                    <a:pt x="322" y="2632"/>
                    <a:pt x="429" y="2525"/>
                    <a:pt x="560" y="2525"/>
                  </a:cubicBezTo>
                  <a:close/>
                  <a:moveTo>
                    <a:pt x="10050" y="2537"/>
                  </a:moveTo>
                  <a:cubicBezTo>
                    <a:pt x="10181" y="2537"/>
                    <a:pt x="10288" y="2644"/>
                    <a:pt x="10288" y="2775"/>
                  </a:cubicBezTo>
                  <a:lnTo>
                    <a:pt x="10288" y="4418"/>
                  </a:lnTo>
                  <a:cubicBezTo>
                    <a:pt x="10288" y="4549"/>
                    <a:pt x="10181" y="4656"/>
                    <a:pt x="10050" y="4656"/>
                  </a:cubicBezTo>
                  <a:lnTo>
                    <a:pt x="9895" y="4656"/>
                  </a:lnTo>
                  <a:lnTo>
                    <a:pt x="9895" y="2537"/>
                  </a:lnTo>
                  <a:close/>
                  <a:moveTo>
                    <a:pt x="6418" y="6263"/>
                  </a:moveTo>
                  <a:cubicBezTo>
                    <a:pt x="6680" y="6263"/>
                    <a:pt x="6906" y="6489"/>
                    <a:pt x="6906" y="6751"/>
                  </a:cubicBezTo>
                  <a:lnTo>
                    <a:pt x="6906" y="7930"/>
                  </a:lnTo>
                  <a:lnTo>
                    <a:pt x="3727" y="7930"/>
                  </a:lnTo>
                  <a:lnTo>
                    <a:pt x="3727" y="6751"/>
                  </a:lnTo>
                  <a:cubicBezTo>
                    <a:pt x="3727" y="6489"/>
                    <a:pt x="3942" y="6263"/>
                    <a:pt x="4216" y="6263"/>
                  </a:cubicBezTo>
                  <a:close/>
                  <a:moveTo>
                    <a:pt x="8347" y="334"/>
                  </a:moveTo>
                  <a:cubicBezTo>
                    <a:pt x="9026" y="334"/>
                    <a:pt x="9561" y="870"/>
                    <a:pt x="9561" y="1536"/>
                  </a:cubicBezTo>
                  <a:lnTo>
                    <a:pt x="9561" y="2382"/>
                  </a:lnTo>
                  <a:lnTo>
                    <a:pt x="9561" y="4811"/>
                  </a:lnTo>
                  <a:lnTo>
                    <a:pt x="9561" y="7930"/>
                  </a:lnTo>
                  <a:lnTo>
                    <a:pt x="7204" y="7930"/>
                  </a:lnTo>
                  <a:lnTo>
                    <a:pt x="7204" y="6751"/>
                  </a:lnTo>
                  <a:cubicBezTo>
                    <a:pt x="7204" y="6299"/>
                    <a:pt x="6847" y="5930"/>
                    <a:pt x="6383" y="5930"/>
                  </a:cubicBezTo>
                  <a:lnTo>
                    <a:pt x="4180" y="5930"/>
                  </a:lnTo>
                  <a:cubicBezTo>
                    <a:pt x="3739" y="5930"/>
                    <a:pt x="3370" y="6287"/>
                    <a:pt x="3370" y="6751"/>
                  </a:cubicBezTo>
                  <a:lnTo>
                    <a:pt x="3370" y="7930"/>
                  </a:lnTo>
                  <a:lnTo>
                    <a:pt x="3215" y="7930"/>
                  </a:lnTo>
                  <a:cubicBezTo>
                    <a:pt x="3120" y="7930"/>
                    <a:pt x="3049" y="8002"/>
                    <a:pt x="3049" y="8085"/>
                  </a:cubicBezTo>
                  <a:cubicBezTo>
                    <a:pt x="3049" y="8180"/>
                    <a:pt x="3120" y="8252"/>
                    <a:pt x="3215" y="8252"/>
                  </a:cubicBezTo>
                  <a:lnTo>
                    <a:pt x="9931" y="8252"/>
                  </a:lnTo>
                  <a:cubicBezTo>
                    <a:pt x="9990" y="8252"/>
                    <a:pt x="10050" y="8299"/>
                    <a:pt x="10050" y="8371"/>
                  </a:cubicBezTo>
                  <a:lnTo>
                    <a:pt x="10050" y="9323"/>
                  </a:lnTo>
                  <a:cubicBezTo>
                    <a:pt x="10050" y="9383"/>
                    <a:pt x="10002" y="9442"/>
                    <a:pt x="9931" y="9442"/>
                  </a:cubicBezTo>
                  <a:lnTo>
                    <a:pt x="763" y="9442"/>
                  </a:lnTo>
                  <a:cubicBezTo>
                    <a:pt x="703" y="9442"/>
                    <a:pt x="644" y="9406"/>
                    <a:pt x="644" y="9323"/>
                  </a:cubicBezTo>
                  <a:lnTo>
                    <a:pt x="644" y="8371"/>
                  </a:lnTo>
                  <a:cubicBezTo>
                    <a:pt x="644" y="8311"/>
                    <a:pt x="691" y="8252"/>
                    <a:pt x="763" y="8252"/>
                  </a:cubicBezTo>
                  <a:lnTo>
                    <a:pt x="2477" y="8252"/>
                  </a:lnTo>
                  <a:cubicBezTo>
                    <a:pt x="2561" y="8252"/>
                    <a:pt x="2632" y="8180"/>
                    <a:pt x="2632" y="8085"/>
                  </a:cubicBezTo>
                  <a:cubicBezTo>
                    <a:pt x="2632" y="8002"/>
                    <a:pt x="2561" y="7930"/>
                    <a:pt x="2477" y="7930"/>
                  </a:cubicBezTo>
                  <a:lnTo>
                    <a:pt x="1013" y="7930"/>
                  </a:lnTo>
                  <a:lnTo>
                    <a:pt x="1013" y="4811"/>
                  </a:lnTo>
                  <a:lnTo>
                    <a:pt x="1013" y="2382"/>
                  </a:lnTo>
                  <a:lnTo>
                    <a:pt x="1013" y="1536"/>
                  </a:lnTo>
                  <a:cubicBezTo>
                    <a:pt x="1013" y="870"/>
                    <a:pt x="1549" y="334"/>
                    <a:pt x="2215" y="334"/>
                  </a:cubicBezTo>
                  <a:close/>
                  <a:moveTo>
                    <a:pt x="6906" y="9740"/>
                  </a:moveTo>
                  <a:cubicBezTo>
                    <a:pt x="6859" y="9835"/>
                    <a:pt x="6775" y="9883"/>
                    <a:pt x="6668" y="9883"/>
                  </a:cubicBezTo>
                  <a:lnTo>
                    <a:pt x="3930" y="9883"/>
                  </a:lnTo>
                  <a:cubicBezTo>
                    <a:pt x="3823" y="9883"/>
                    <a:pt x="3739" y="9835"/>
                    <a:pt x="3692" y="9740"/>
                  </a:cubicBezTo>
                  <a:close/>
                  <a:moveTo>
                    <a:pt x="2751" y="9764"/>
                  </a:moveTo>
                  <a:lnTo>
                    <a:pt x="2751" y="10311"/>
                  </a:lnTo>
                  <a:cubicBezTo>
                    <a:pt x="2751" y="10383"/>
                    <a:pt x="2692" y="10454"/>
                    <a:pt x="2608" y="10454"/>
                  </a:cubicBezTo>
                  <a:lnTo>
                    <a:pt x="1430" y="10454"/>
                  </a:lnTo>
                  <a:cubicBezTo>
                    <a:pt x="1346" y="10454"/>
                    <a:pt x="1287" y="10383"/>
                    <a:pt x="1287" y="10311"/>
                  </a:cubicBezTo>
                  <a:lnTo>
                    <a:pt x="1287" y="9764"/>
                  </a:lnTo>
                  <a:close/>
                  <a:moveTo>
                    <a:pt x="9442" y="9764"/>
                  </a:moveTo>
                  <a:lnTo>
                    <a:pt x="9442" y="10311"/>
                  </a:lnTo>
                  <a:cubicBezTo>
                    <a:pt x="9442" y="10395"/>
                    <a:pt x="9359" y="10454"/>
                    <a:pt x="9288" y="10454"/>
                  </a:cubicBezTo>
                  <a:lnTo>
                    <a:pt x="8109" y="10454"/>
                  </a:lnTo>
                  <a:cubicBezTo>
                    <a:pt x="8026" y="10454"/>
                    <a:pt x="7966" y="10383"/>
                    <a:pt x="7966" y="10311"/>
                  </a:cubicBezTo>
                  <a:lnTo>
                    <a:pt x="7966" y="9764"/>
                  </a:lnTo>
                  <a:close/>
                  <a:moveTo>
                    <a:pt x="2239" y="1"/>
                  </a:moveTo>
                  <a:cubicBezTo>
                    <a:pt x="1382" y="1"/>
                    <a:pt x="703" y="679"/>
                    <a:pt x="703" y="1525"/>
                  </a:cubicBezTo>
                  <a:lnTo>
                    <a:pt x="703" y="2215"/>
                  </a:lnTo>
                  <a:lnTo>
                    <a:pt x="548" y="2215"/>
                  </a:lnTo>
                  <a:cubicBezTo>
                    <a:pt x="239" y="2215"/>
                    <a:pt x="1" y="2465"/>
                    <a:pt x="1" y="2763"/>
                  </a:cubicBezTo>
                  <a:lnTo>
                    <a:pt x="1" y="4418"/>
                  </a:lnTo>
                  <a:cubicBezTo>
                    <a:pt x="1" y="4727"/>
                    <a:pt x="251" y="4965"/>
                    <a:pt x="548" y="4965"/>
                  </a:cubicBezTo>
                  <a:lnTo>
                    <a:pt x="703" y="4965"/>
                  </a:lnTo>
                  <a:lnTo>
                    <a:pt x="703" y="7930"/>
                  </a:lnTo>
                  <a:cubicBezTo>
                    <a:pt x="489" y="7954"/>
                    <a:pt x="346" y="8133"/>
                    <a:pt x="346" y="8359"/>
                  </a:cubicBezTo>
                  <a:lnTo>
                    <a:pt x="346" y="9311"/>
                  </a:lnTo>
                  <a:cubicBezTo>
                    <a:pt x="346" y="9549"/>
                    <a:pt x="537" y="9740"/>
                    <a:pt x="775" y="9740"/>
                  </a:cubicBezTo>
                  <a:lnTo>
                    <a:pt x="953" y="9740"/>
                  </a:lnTo>
                  <a:lnTo>
                    <a:pt x="953" y="10288"/>
                  </a:lnTo>
                  <a:cubicBezTo>
                    <a:pt x="953" y="10549"/>
                    <a:pt x="1156" y="10764"/>
                    <a:pt x="1430" y="10764"/>
                  </a:cubicBezTo>
                  <a:lnTo>
                    <a:pt x="2608" y="10764"/>
                  </a:lnTo>
                  <a:cubicBezTo>
                    <a:pt x="2858" y="10764"/>
                    <a:pt x="3084" y="10561"/>
                    <a:pt x="3084" y="10299"/>
                  </a:cubicBezTo>
                  <a:lnTo>
                    <a:pt x="3084" y="9740"/>
                  </a:lnTo>
                  <a:lnTo>
                    <a:pt x="3346" y="9740"/>
                  </a:lnTo>
                  <a:cubicBezTo>
                    <a:pt x="3418" y="10002"/>
                    <a:pt x="3668" y="10192"/>
                    <a:pt x="3942" y="10192"/>
                  </a:cubicBezTo>
                  <a:lnTo>
                    <a:pt x="6680" y="10192"/>
                  </a:lnTo>
                  <a:cubicBezTo>
                    <a:pt x="6966" y="10192"/>
                    <a:pt x="7204" y="10002"/>
                    <a:pt x="7275" y="9740"/>
                  </a:cubicBezTo>
                  <a:lnTo>
                    <a:pt x="7645" y="9740"/>
                  </a:lnTo>
                  <a:lnTo>
                    <a:pt x="7645" y="10299"/>
                  </a:lnTo>
                  <a:cubicBezTo>
                    <a:pt x="7645" y="10549"/>
                    <a:pt x="7859" y="10764"/>
                    <a:pt x="8121" y="10764"/>
                  </a:cubicBezTo>
                  <a:lnTo>
                    <a:pt x="9300" y="10764"/>
                  </a:lnTo>
                  <a:cubicBezTo>
                    <a:pt x="9550" y="10764"/>
                    <a:pt x="9776" y="10561"/>
                    <a:pt x="9776" y="10299"/>
                  </a:cubicBezTo>
                  <a:lnTo>
                    <a:pt x="9776" y="9740"/>
                  </a:lnTo>
                  <a:lnTo>
                    <a:pt x="9954" y="9740"/>
                  </a:lnTo>
                  <a:cubicBezTo>
                    <a:pt x="10193" y="9740"/>
                    <a:pt x="10383" y="9549"/>
                    <a:pt x="10383" y="9311"/>
                  </a:cubicBezTo>
                  <a:lnTo>
                    <a:pt x="10383" y="8359"/>
                  </a:lnTo>
                  <a:cubicBezTo>
                    <a:pt x="10383" y="8121"/>
                    <a:pt x="10193" y="7930"/>
                    <a:pt x="9954" y="7930"/>
                  </a:cubicBezTo>
                  <a:lnTo>
                    <a:pt x="9931" y="7930"/>
                  </a:lnTo>
                  <a:lnTo>
                    <a:pt x="9931" y="4965"/>
                  </a:lnTo>
                  <a:lnTo>
                    <a:pt x="10073" y="4965"/>
                  </a:lnTo>
                  <a:cubicBezTo>
                    <a:pt x="10383" y="4965"/>
                    <a:pt x="10621" y="4715"/>
                    <a:pt x="10621" y="4418"/>
                  </a:cubicBezTo>
                  <a:lnTo>
                    <a:pt x="10621" y="2763"/>
                  </a:lnTo>
                  <a:cubicBezTo>
                    <a:pt x="10609" y="2465"/>
                    <a:pt x="10359" y="2215"/>
                    <a:pt x="10050" y="2215"/>
                  </a:cubicBezTo>
                  <a:lnTo>
                    <a:pt x="9895" y="2215"/>
                  </a:lnTo>
                  <a:lnTo>
                    <a:pt x="9895" y="1525"/>
                  </a:lnTo>
                  <a:cubicBezTo>
                    <a:pt x="9895" y="679"/>
                    <a:pt x="9216" y="1"/>
                    <a:pt x="837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19" name="TextBox 118"/>
          <p:cNvSpPr txBox="1"/>
          <p:nvPr/>
        </p:nvSpPr>
        <p:spPr>
          <a:xfrm>
            <a:off x="9162535" y="5739051"/>
            <a:ext cx="237368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</a:rPr>
              <a:t>Наши контакты:</a:t>
            </a:r>
          </a:p>
          <a:p>
            <a:r>
              <a:rPr lang="ru-RU" sz="1050" dirty="0">
                <a:solidFill>
                  <a:schemeClr val="accent1">
                    <a:lumMod val="50000"/>
                  </a:schemeClr>
                </a:solidFill>
              </a:rPr>
              <a:t>г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</a:rPr>
              <a:t>Нефтеюганск, </a:t>
            </a:r>
            <a:endParaRPr lang="ru-RU" sz="105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13 </a:t>
            </a:r>
            <a:r>
              <a:rPr lang="ru-RU" sz="1050" dirty="0" err="1" smtClean="0">
                <a:solidFill>
                  <a:schemeClr val="accent1">
                    <a:lumMod val="50000"/>
                  </a:schemeClr>
                </a:solidFill>
              </a:rPr>
              <a:t>мкр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., здание 68</a:t>
            </a:r>
            <a:endParaRPr lang="ru-RU" sz="105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Тел: +73463 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252130</a:t>
            </a:r>
            <a:endParaRPr lang="ru-RU" sz="105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Сайт:</a:t>
            </a:r>
            <a:r>
              <a:rPr lang="en-US" sz="105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accent1">
                    <a:lumMod val="50000"/>
                  </a:schemeClr>
                </a:solidFill>
              </a:rPr>
              <a:t>sosh</a:t>
            </a:r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</a:rPr>
              <a:t>10</a:t>
            </a:r>
            <a:r>
              <a:rPr lang="en-US" sz="1050" dirty="0" smtClean="0">
                <a:solidFill>
                  <a:schemeClr val="accent1">
                    <a:lumMod val="50000"/>
                  </a:schemeClr>
                </a:solidFill>
              </a:rPr>
              <a:t>_</a:t>
            </a:r>
            <a:r>
              <a:rPr lang="en-US" sz="1050" dirty="0" err="1" smtClean="0">
                <a:solidFill>
                  <a:schemeClr val="accent1">
                    <a:lumMod val="50000"/>
                  </a:schemeClr>
                </a:solidFill>
              </a:rPr>
              <a:t>ugansk@mailru</a:t>
            </a:r>
            <a:endParaRPr lang="ru-RU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96017" y="2248999"/>
            <a:ext cx="2720764" cy="276482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4858" y="124126"/>
            <a:ext cx="1882166" cy="167681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412" y="1779751"/>
            <a:ext cx="1495115" cy="1474965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659" y="3307491"/>
            <a:ext cx="1589868" cy="1579154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878" y="4908994"/>
            <a:ext cx="1371649" cy="136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44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950"/>
                            </p:stCondLst>
                            <p:childTnLst>
                              <p:par>
                                <p:cTn id="4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1600"/>
                            </p:stCondLst>
                            <p:childTnLst>
                              <p:par>
                                <p:cTn id="6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5" grpId="0" animBg="1"/>
      <p:bldP spid="16" grpId="0"/>
      <p:bldP spid="18" grpId="0" animBg="1"/>
      <p:bldP spid="20" grpId="0"/>
      <p:bldP spid="21" grpId="0" animBg="1"/>
      <p:bldP spid="22" grpId="0"/>
      <p:bldP spid="23" grpId="0"/>
      <p:bldP spid="45" grpId="0" animBg="1"/>
      <p:bldP spid="46" grpId="0" animBg="1"/>
      <p:bldP spid="47" grpId="0" animBg="1"/>
      <p:bldP spid="51" grpId="0" animBg="1"/>
      <p:bldP spid="53" grpId="0"/>
      <p:bldP spid="123" grpId="0"/>
      <p:bldP spid="133" grpId="0"/>
      <p:bldP spid="140" grpId="0"/>
      <p:bldP spid="149" grpId="0"/>
      <p:bldP spid="15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Other"/>
  <p:tag name="MH_ORDER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Title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Title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Other"/>
  <p:tag name="MH_ORDER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Title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Other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Title"/>
  <p:tag name="MH_ORDER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Other"/>
  <p:tag name="MH_ORDER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Title"/>
  <p:tag name="MH_ORDER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Other"/>
  <p:tag name="MH_ORDER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2151</TotalTime>
  <Words>161</Words>
  <Application>Microsoft Office PowerPoint</Application>
  <PresentationFormat>Широкоэкранный</PresentationFormat>
  <Paragraphs>40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Times New Roman</vt:lpstr>
      <vt:lpstr>Wingdings</vt:lpstr>
      <vt:lpstr>等线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SECRETAR</cp:lastModifiedBy>
  <cp:revision>145</cp:revision>
  <dcterms:created xsi:type="dcterms:W3CDTF">2020-04-02T12:37:45Z</dcterms:created>
  <dcterms:modified xsi:type="dcterms:W3CDTF">2024-02-15T11:41:09Z</dcterms:modified>
</cp:coreProperties>
</file>