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hyperlink" Target="https://ds-zolushka-nefteyugansk-r86.gosweb.gosuslugi.ru/" TargetMode="Externa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138346" y="2234993"/>
            <a:ext cx="2529717" cy="252866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-1626215" y="963088"/>
            <a:ext cx="4911051" cy="5430523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2519532" y="4005670"/>
            <a:ext cx="1322432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Дополнительное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1025531" y="5165807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Доступная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021718" y="2600948"/>
            <a:ext cx="5184576" cy="11018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987815" y="4061686"/>
            <a:ext cx="5184576" cy="11543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3043" y="4104994"/>
            <a:ext cx="2945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Рисование</a:t>
            </a:r>
            <a:endParaRPr lang="ru-RU" sz="13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До-ми-соль-ка</a:t>
            </a:r>
            <a:endParaRPr lang="ru-RU" sz="13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Звёзды спорта</a:t>
            </a:r>
            <a:endParaRPr lang="ru-RU" sz="13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Юнармия</a:t>
            </a:r>
            <a:endParaRPr lang="ru-RU" sz="13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4455704" y="5498889"/>
            <a:ext cx="4085377" cy="12240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5558581" y="2744887"/>
            <a:ext cx="51039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Психолого-педагогический консилиум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Родительский клуб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Коррекционно-развивающие занятия с педагогом-психологом, учителем-логопедом, учителем-дефектологом,</a:t>
            </a:r>
          </a:p>
          <a:p>
            <a:endParaRPr lang="ru-RU" altLang="zh-CN" sz="1200" dirty="0">
              <a:solidFill>
                <a:schemeClr val="accent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857" y="5560949"/>
            <a:ext cx="431152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Доступная среда</a:t>
            </a:r>
            <a:endParaRPr lang="en-US" altLang="zh-CN" sz="13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 err="1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Ступенькоход</a:t>
            </a:r>
            <a:endParaRPr lang="ru-RU" altLang="zh-CN" sz="13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Кнопка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вызова для маломобильных групп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        населения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с фиксацией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видеонаблюдения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Биотуалет</a:t>
            </a:r>
            <a:endParaRPr lang="ru-RU" altLang="zh-CN" sz="1300" dirty="0" smtClean="0">
              <a:solidFill>
                <a:schemeClr val="accent1">
                  <a:lumMod val="50000"/>
                </a:schemeClr>
              </a:solidFill>
              <a:sym typeface="+mn-lt"/>
            </a:endParaRPr>
          </a:p>
        </p:txBody>
      </p:sp>
      <p:grpSp>
        <p:nvGrpSpPr>
          <p:cNvPr id="25" name="组合 22"/>
          <p:cNvGrpSpPr/>
          <p:nvPr/>
        </p:nvGrpSpPr>
        <p:grpSpPr>
          <a:xfrm>
            <a:off x="4210316" y="2528244"/>
            <a:ext cx="1200000" cy="1200000"/>
            <a:chOff x="3431363" y="4049992"/>
            <a:chExt cx="792000" cy="792000"/>
          </a:xfrm>
        </p:grpSpPr>
        <p:sp>
          <p:nvSpPr>
            <p:cNvPr id="27" name="MH_Other_2"/>
            <p:cNvSpPr/>
            <p:nvPr>
              <p:custDataLst>
                <p:tags r:id="rId7"/>
              </p:custDataLst>
            </p:nvPr>
          </p:nvSpPr>
          <p:spPr>
            <a:xfrm>
              <a:off x="3431363" y="404999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8"/>
              </p:custDataLst>
            </p:nvPr>
          </p:nvSpPr>
          <p:spPr>
            <a:xfrm>
              <a:off x="3544779" y="4181797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4158386" y="3941238"/>
            <a:ext cx="1200000" cy="1200000"/>
            <a:chOff x="4229236" y="3968984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7"/>
          <p:cNvGrpSpPr/>
          <p:nvPr/>
        </p:nvGrpSpPr>
        <p:grpSpPr>
          <a:xfrm>
            <a:off x="3644627" y="5424126"/>
            <a:ext cx="1200000" cy="1199999"/>
            <a:chOff x="4229235" y="3968981"/>
            <a:chExt cx="792000" cy="791999"/>
          </a:xfrm>
        </p:grpSpPr>
        <p:sp>
          <p:nvSpPr>
            <p:cNvPr id="42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5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-153756" y="2009663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Комфортная, безопасная, адаптированная среда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椭圆 7"/>
          <p:cNvSpPr/>
          <p:nvPr/>
        </p:nvSpPr>
        <p:spPr bwMode="auto">
          <a:xfrm>
            <a:off x="2639271" y="2109132"/>
            <a:ext cx="1319399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Психологическая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8"/>
          <p:cNvSpPr/>
          <p:nvPr/>
        </p:nvSpPr>
        <p:spPr bwMode="auto">
          <a:xfrm>
            <a:off x="1076422" y="855424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Специальные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8822" y="61960"/>
            <a:ext cx="99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Инклюзивное образовательное пространство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МАДОУ «Детский сад № 20 «Золушка»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" name="圆角矩形 18"/>
          <p:cNvSpPr/>
          <p:nvPr/>
        </p:nvSpPr>
        <p:spPr bwMode="auto">
          <a:xfrm flipH="1">
            <a:off x="4838783" y="1293889"/>
            <a:ext cx="5184576" cy="9011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42588" y="1423550"/>
            <a:ext cx="46603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Адаптированные 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образовательные </a:t>
            </a: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программы для обучающихся с 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З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</a:rPr>
              <a:t>ПР, ТНР, УО (ИН)</a:t>
            </a:r>
            <a:endParaRPr lang="ru-RU" altLang="zh-CN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Формы получения образования: в 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организации</a:t>
            </a:r>
          </a:p>
        </p:txBody>
      </p:sp>
      <p:grpSp>
        <p:nvGrpSpPr>
          <p:cNvPr id="55" name="组合 37"/>
          <p:cNvGrpSpPr/>
          <p:nvPr/>
        </p:nvGrpSpPr>
        <p:grpSpPr>
          <a:xfrm>
            <a:off x="3888300" y="1047220"/>
            <a:ext cx="1200000" cy="1199999"/>
            <a:chOff x="4229234" y="3968981"/>
            <a:chExt cx="792000" cy="791999"/>
          </a:xfrm>
        </p:grpSpPr>
        <p:sp>
          <p:nvSpPr>
            <p:cNvPr id="57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4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82" name="Google Shape;16794;p75"/>
          <p:cNvGrpSpPr/>
          <p:nvPr/>
        </p:nvGrpSpPr>
        <p:grpSpPr>
          <a:xfrm>
            <a:off x="4592883" y="4259794"/>
            <a:ext cx="368931" cy="688314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83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3789;p70"/>
          <p:cNvGrpSpPr/>
          <p:nvPr/>
        </p:nvGrpSpPr>
        <p:grpSpPr>
          <a:xfrm>
            <a:off x="4002372" y="5764447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86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14827;p72"/>
          <p:cNvGrpSpPr/>
          <p:nvPr/>
        </p:nvGrpSpPr>
        <p:grpSpPr>
          <a:xfrm>
            <a:off x="4605076" y="2919096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96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4932;p72"/>
          <p:cNvGrpSpPr/>
          <p:nvPr/>
        </p:nvGrpSpPr>
        <p:grpSpPr>
          <a:xfrm>
            <a:off x="1553320" y="1257204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02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" name="Овал 119"/>
          <p:cNvSpPr/>
          <p:nvPr/>
        </p:nvSpPr>
        <p:spPr>
          <a:xfrm>
            <a:off x="-129992" y="2423445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МАДОУ «Детский сад № 20 «Золушка»</a:t>
            </a:r>
            <a:endParaRPr lang="ru-RU" sz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椭圆 8"/>
          <p:cNvSpPr/>
          <p:nvPr/>
        </p:nvSpPr>
        <p:spPr bwMode="auto">
          <a:xfrm>
            <a:off x="1086830" y="84407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условия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" name="椭圆 7"/>
          <p:cNvSpPr/>
          <p:nvPr/>
        </p:nvSpPr>
        <p:spPr bwMode="auto">
          <a:xfrm>
            <a:off x="2639270" y="2183272"/>
            <a:ext cx="1319399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служба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4" name="Google Shape;14827;p72"/>
          <p:cNvGrpSpPr/>
          <p:nvPr/>
        </p:nvGrpSpPr>
        <p:grpSpPr>
          <a:xfrm>
            <a:off x="3087684" y="2516805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135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" name="椭圆 7"/>
          <p:cNvSpPr/>
          <p:nvPr/>
        </p:nvSpPr>
        <p:spPr bwMode="auto">
          <a:xfrm>
            <a:off x="2515611" y="4094330"/>
            <a:ext cx="1322432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образование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0" name="Google Shape;16794;p75"/>
          <p:cNvGrpSpPr/>
          <p:nvPr/>
        </p:nvGrpSpPr>
        <p:grpSpPr>
          <a:xfrm>
            <a:off x="3014316" y="4379620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151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椭圆 8"/>
          <p:cNvSpPr/>
          <p:nvPr/>
        </p:nvSpPr>
        <p:spPr bwMode="auto">
          <a:xfrm>
            <a:off x="1022812" y="5192259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среда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4" name="Google Shape;13789;p70"/>
          <p:cNvGrpSpPr/>
          <p:nvPr/>
        </p:nvGrpSpPr>
        <p:grpSpPr>
          <a:xfrm>
            <a:off x="1439115" y="5562054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155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8600676" y="5626849"/>
            <a:ext cx="273900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Наши контакты:</a:t>
            </a:r>
          </a:p>
          <a:p>
            <a:r>
              <a:rPr lang="ru-RU" sz="1050" dirty="0"/>
              <a:t>г</a:t>
            </a:r>
            <a:r>
              <a:rPr lang="ru-RU" sz="1050" dirty="0" smtClean="0"/>
              <a:t>. </a:t>
            </a:r>
            <a:r>
              <a:rPr lang="ru-RU" sz="1050" dirty="0"/>
              <a:t>Нефтеюганск, </a:t>
            </a:r>
            <a:endParaRPr lang="ru-RU" sz="1050" dirty="0" smtClean="0"/>
          </a:p>
          <a:p>
            <a:r>
              <a:rPr lang="ru-RU" sz="1050" dirty="0" smtClean="0"/>
              <a:t>8а </a:t>
            </a:r>
            <a:r>
              <a:rPr lang="ru-RU" sz="1050" dirty="0" err="1" smtClean="0"/>
              <a:t>микр</a:t>
            </a:r>
            <a:r>
              <a:rPr lang="ru-RU" sz="1050" dirty="0" smtClean="0"/>
              <a:t>., зд</a:t>
            </a:r>
            <a:r>
              <a:rPr lang="ru-RU" sz="1050" dirty="0" smtClean="0"/>
              <a:t>ание</a:t>
            </a:r>
            <a:r>
              <a:rPr lang="ru-RU" sz="1050" dirty="0" smtClean="0"/>
              <a:t> 29 </a:t>
            </a:r>
            <a:endParaRPr lang="ru-RU" sz="1050" dirty="0" smtClean="0"/>
          </a:p>
          <a:p>
            <a:r>
              <a:rPr lang="ru-RU" sz="1050" dirty="0" smtClean="0"/>
              <a:t>Тел: </a:t>
            </a:r>
            <a:r>
              <a:rPr lang="ru-RU" sz="1050" dirty="0" smtClean="0"/>
              <a:t>+73463 252722</a:t>
            </a:r>
            <a:endParaRPr lang="ru-RU" sz="1050" dirty="0" smtClean="0"/>
          </a:p>
          <a:p>
            <a:r>
              <a:rPr lang="ru-RU" sz="1050" dirty="0" smtClean="0"/>
              <a:t>Сайт</a:t>
            </a:r>
            <a:r>
              <a:rPr lang="ru-RU" sz="1050" dirty="0" smtClean="0"/>
              <a:t>: </a:t>
            </a:r>
            <a:r>
              <a:rPr lang="en-US" sz="1050" u="sng" dirty="0">
                <a:hlinkClick r:id="rId10"/>
              </a:rPr>
              <a:t>https://ds-zolushka-nefteyugansk-r86.gosweb.gosuslugi.ru/</a:t>
            </a:r>
            <a:endParaRPr lang="en-US" sz="1050" dirty="0"/>
          </a:p>
          <a:p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0" name="object 8"/>
          <p:cNvPicPr/>
          <p:nvPr/>
        </p:nvPicPr>
        <p:blipFill rotWithShape="1">
          <a:blip r:embed="rId11" cstate="print"/>
          <a:srcRect t="19119"/>
          <a:stretch/>
        </p:blipFill>
        <p:spPr>
          <a:xfrm>
            <a:off x="9983706" y="915957"/>
            <a:ext cx="1098825" cy="101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162" y="4442754"/>
            <a:ext cx="1587571" cy="94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840" y="277651"/>
            <a:ext cx="1168160" cy="97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569" y="3184166"/>
            <a:ext cx="1683924" cy="117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436560" y="1992162"/>
            <a:ext cx="1557458" cy="1064765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620537"/>
            <a:ext cx="1764940" cy="167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1" name="Google Shape;14932;p72"/>
          <p:cNvGrpSpPr/>
          <p:nvPr/>
        </p:nvGrpSpPr>
        <p:grpSpPr>
          <a:xfrm>
            <a:off x="4340548" y="1404052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12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31" y="5589657"/>
            <a:ext cx="877572" cy="8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8" grpId="0" animBg="1"/>
      <p:bldP spid="20" grpId="0"/>
      <p:bldP spid="21" grpId="0" animBg="1"/>
      <p:bldP spid="22" grpId="0"/>
      <p:bldP spid="23" grpId="0"/>
      <p:bldP spid="46" grpId="0" animBg="1"/>
      <p:bldP spid="47" grpId="0" animBg="1"/>
      <p:bldP spid="51" grpId="0" animBg="1"/>
      <p:bldP spid="53" grpId="0"/>
      <p:bldP spid="123" grpId="0"/>
      <p:bldP spid="133" grpId="0"/>
      <p:bldP spid="149" grpId="0"/>
      <p:bldP spid="1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110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等线</vt:lpstr>
      <vt:lpstr>Open Sans</vt:lpstr>
      <vt:lpstr>Times New Roman</vt:lpstr>
      <vt:lpstr>Wingdings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HP</cp:lastModifiedBy>
  <cp:revision>8</cp:revision>
  <dcterms:modified xsi:type="dcterms:W3CDTF">2024-02-14T10:05:01Z</dcterms:modified>
</cp:coreProperties>
</file>