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3" r:id="rId6"/>
    <p:sldId id="265" r:id="rId7"/>
    <p:sldId id="266" r:id="rId8"/>
    <p:sldId id="268" r:id="rId9"/>
    <p:sldId id="269" r:id="rId10"/>
    <p:sldId id="270" r:id="rId11"/>
    <p:sldId id="272" r:id="rId12"/>
    <p:sldId id="273" r:id="rId13"/>
    <p:sldId id="27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Лихорадка Марбур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230"/>
            <a:ext cx="9144000" cy="6849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cf.ppt-online.org/files/slide/n/NVr7FR2nfaPBCKDWcXwgde6bpJQYjIx0SLUlAi/slide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921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Лабораторная диагности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921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Осложн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Леч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8930"/>
            <a:ext cx="9144000" cy="684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cf.ppt-online.org/files/slide/n/NVr7FR2nfaPBCKDWcXwgde6bpJQYjIx0SLUlAi/slide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921" y="0"/>
            <a:ext cx="915592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.ppt-online.org/files/slide/n/NVr7FR2nfaPBCKDWcXwgde6bpJQYjIx0SLUlAi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cf.ppt-online.org/files/slide/n/NVr7FR2nfaPBCKDWcXwgde6bpJQYjIx0SLUlAi/slid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929"/>
            <a:ext cx="9144000" cy="6849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Этиолог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Эпидемиолог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cf.ppt-online.org/files/slide/n/NVr7FR2nfaPBCKDWcXwgde6bpJQYjIx0SLUlAi/slide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921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Патогенез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922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Клиническая карт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921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cf.ppt-online.org/files/slide/n/NVr7FR2nfaPBCKDWcXwgde6bpJQYjIx0SLUlAi/slide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MUZOLEVSKAYA-LI</dc:creator>
  <cp:lastModifiedBy>MUZOLEVSKAYA-LI</cp:lastModifiedBy>
  <cp:revision>1</cp:revision>
  <dcterms:created xsi:type="dcterms:W3CDTF">2023-04-04T04:36:27Z</dcterms:created>
  <dcterms:modified xsi:type="dcterms:W3CDTF">2023-04-04T04:46:40Z</dcterms:modified>
</cp:coreProperties>
</file>