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6"/>
  </p:notesMasterIdLst>
  <p:sldIdLst>
    <p:sldId id="273" r:id="rId2"/>
    <p:sldId id="277" r:id="rId3"/>
    <p:sldId id="278" r:id="rId4"/>
    <p:sldId id="279" r:id="rId5"/>
  </p:sldIdLst>
  <p:sldSz cx="12192000" cy="6858000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Буркова Лали Зурабовна" initials="БЛЗ" lastIdx="0" clrIdx="0">
    <p:extLst>
      <p:ext uri="{19B8F6BF-5375-455C-9EA6-DF929625EA0E}">
        <p15:presenceInfo xmlns:p15="http://schemas.microsoft.com/office/powerpoint/2012/main" userId="Буркова Лали Зурабовн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D63E"/>
    <a:srgbClr val="F4BE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8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6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129998-46A9-45BF-B0B1-B6697FCC9881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064F4DA-CFC9-43CB-A3F3-FDCF0C2ED56E}">
      <dgm:prSet custT="1"/>
      <dgm:spPr>
        <a:solidFill>
          <a:schemeClr val="accent2">
            <a:lumMod val="20000"/>
            <a:lumOff val="80000"/>
            <a:alpha val="4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400" dirty="0" smtClean="0"/>
            <a:t>Проведение публичных консультаций начинается одновременно с даты размещения регулирующим органом на портале проектов нормативных правовых актов проекта  муниципального нормативного правового акта.</a:t>
          </a:r>
          <a:endParaRPr lang="ru-RU" sz="1400" dirty="0"/>
        </a:p>
      </dgm:t>
    </dgm:pt>
    <dgm:pt modelId="{DBB1B117-5C68-4842-9326-73B82DCAD12A}" type="parTrans" cxnId="{2BE37099-6CFE-4105-AC04-8B86BCB85E7A}">
      <dgm:prSet/>
      <dgm:spPr/>
      <dgm:t>
        <a:bodyPr/>
        <a:lstStyle/>
        <a:p>
          <a:endParaRPr lang="ru-RU"/>
        </a:p>
      </dgm:t>
    </dgm:pt>
    <dgm:pt modelId="{F895EB1A-8B98-49C5-A096-9599A3B5207A}" type="sibTrans" cxnId="{2BE37099-6CFE-4105-AC04-8B86BCB85E7A}">
      <dgm:prSet/>
      <dgm:spPr/>
      <dgm:t>
        <a:bodyPr/>
        <a:lstStyle/>
        <a:p>
          <a:endParaRPr lang="ru-RU"/>
        </a:p>
      </dgm:t>
    </dgm:pt>
    <dgm:pt modelId="{365F5629-ADA3-4202-AD3E-FDFBB21660C2}">
      <dgm:prSet custT="1"/>
      <dgm:spPr>
        <a:solidFill>
          <a:schemeClr val="accent2">
            <a:lumMod val="20000"/>
            <a:lumOff val="80000"/>
            <a:alpha val="4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400" dirty="0" smtClean="0"/>
            <a:t>Отсутствие у регулирующего органа исчерпывающих сведений о круге лиц, интересы которых затронуты или могут быть затронуты предлагаемым проектом нормативного правового акта правовым регулированием, не является основанием для отказа от рассылки уведомлений о проведении публичных консультаций.</a:t>
          </a:r>
          <a:endParaRPr lang="ru-RU" sz="1400" dirty="0"/>
        </a:p>
      </dgm:t>
    </dgm:pt>
    <dgm:pt modelId="{DAF85371-0D62-4FFA-97BA-479E72A7561B}" type="parTrans" cxnId="{4E75CFC0-8A91-46F7-B1A0-655FB90842BF}">
      <dgm:prSet/>
      <dgm:spPr/>
      <dgm:t>
        <a:bodyPr/>
        <a:lstStyle/>
        <a:p>
          <a:endParaRPr lang="ru-RU"/>
        </a:p>
      </dgm:t>
    </dgm:pt>
    <dgm:pt modelId="{D80788B7-05A4-41F7-8E0F-ED3200E0E615}" type="sibTrans" cxnId="{4E75CFC0-8A91-46F7-B1A0-655FB90842BF}">
      <dgm:prSet/>
      <dgm:spPr/>
      <dgm:t>
        <a:bodyPr/>
        <a:lstStyle/>
        <a:p>
          <a:endParaRPr lang="ru-RU"/>
        </a:p>
      </dgm:t>
    </dgm:pt>
    <dgm:pt modelId="{F83A127F-EB8D-41C7-9761-B1F5DEACCCE4}">
      <dgm:prSet custT="1"/>
      <dgm:spPr>
        <a:solidFill>
          <a:schemeClr val="accent2">
            <a:lumMod val="20000"/>
            <a:lumOff val="80000"/>
            <a:alpha val="4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400" dirty="0" smtClean="0"/>
            <a:t>Сводный отчет формирует регулирующий орган и подписывает руководитель или заместитель руководителя органа или структурного подразделения администрации города Нефтеюганска, ответственного за подготовку проекта муниципального нормативного правового акта.</a:t>
          </a:r>
          <a:endParaRPr lang="ru-RU" sz="1400" dirty="0"/>
        </a:p>
      </dgm:t>
    </dgm:pt>
    <dgm:pt modelId="{00A7B2C1-8A07-4B00-91AC-8118E5944AE3}" type="parTrans" cxnId="{E75EDF9D-5A5C-4225-8688-C040CB773D4A}">
      <dgm:prSet/>
      <dgm:spPr/>
      <dgm:t>
        <a:bodyPr/>
        <a:lstStyle/>
        <a:p>
          <a:endParaRPr lang="ru-RU"/>
        </a:p>
      </dgm:t>
    </dgm:pt>
    <dgm:pt modelId="{C53AAFC6-C8B5-46F2-B882-C7220CB9E49F}" type="sibTrans" cxnId="{E75EDF9D-5A5C-4225-8688-C040CB773D4A}">
      <dgm:prSet/>
      <dgm:spPr/>
      <dgm:t>
        <a:bodyPr/>
        <a:lstStyle/>
        <a:p>
          <a:endParaRPr lang="ru-RU"/>
        </a:p>
      </dgm:t>
    </dgm:pt>
    <dgm:pt modelId="{4E9560E2-560F-44DC-B41C-DB62EFE64743}" type="pres">
      <dgm:prSet presAssocID="{B9129998-46A9-45BF-B0B1-B6697FCC988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9870C72-4A4E-44FC-8265-A42EB9456469}" type="pres">
      <dgm:prSet presAssocID="{F83A127F-EB8D-41C7-9761-B1F5DEACCCE4}" presName="composite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38317603-3242-4D1B-BCF5-FDFD3DACCCE2}" type="pres">
      <dgm:prSet presAssocID="{F83A127F-EB8D-41C7-9761-B1F5DEACCCE4}" presName="rect1" presStyleLbl="trAlignAcc1" presStyleIdx="0" presStyleCnt="3" custScaleX="1505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0FD578-6EA1-4E85-B338-2DE3CB1878C6}" type="pres">
      <dgm:prSet presAssocID="{F83A127F-EB8D-41C7-9761-B1F5DEACCCE4}" presName="rect2" presStyleLbl="fgImgPlace1" presStyleIdx="0" presStyleCnt="3" custLinFactX="-53334" custLinFactNeighborX="-100000" custLinFactNeighborY="9527"/>
      <dgm:spPr>
        <a:prstGeom prst="flowChartAlternateProcess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scene3d>
          <a:camera prst="orthographicFront"/>
          <a:lightRig rig="threePt" dir="t"/>
        </a:scene3d>
        <a:sp3d>
          <a:bevelT/>
        </a:sp3d>
      </dgm:spPr>
    </dgm:pt>
    <dgm:pt modelId="{B4F80CF3-4C02-4395-ADDA-0185D07A153F}" type="pres">
      <dgm:prSet presAssocID="{C53AAFC6-C8B5-46F2-B882-C7220CB9E49F}" presName="sibTrans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0517430E-9BE1-4CEB-A978-0E66E0C3B3DA}" type="pres">
      <dgm:prSet presAssocID="{365F5629-ADA3-4202-AD3E-FDFBB21660C2}" presName="composite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0626DC11-B0A3-44F8-961B-249945708F4B}" type="pres">
      <dgm:prSet presAssocID="{365F5629-ADA3-4202-AD3E-FDFBB21660C2}" presName="rect1" presStyleLbl="trAlignAcc1" presStyleIdx="1" presStyleCnt="3" custScaleX="1483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26DCE6-097B-4F80-8DBB-11666850F9F1}" type="pres">
      <dgm:prSet presAssocID="{365F5629-ADA3-4202-AD3E-FDFBB21660C2}" presName="rect2" presStyleLbl="fgImgPlace1" presStyleIdx="1" presStyleCnt="3" custLinFactX="-54329" custLinFactNeighborX="-100000" custLinFactNeighborY="9956"/>
      <dgm:spPr>
        <a:prstGeom prst="flowChartAlternateProcess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scene3d>
          <a:camera prst="orthographicFront"/>
          <a:lightRig rig="threePt" dir="t"/>
        </a:scene3d>
        <a:sp3d>
          <a:bevelT/>
        </a:sp3d>
      </dgm:spPr>
    </dgm:pt>
    <dgm:pt modelId="{D1F1B1C7-8878-4F8A-8A6B-353EDAA3B566}" type="pres">
      <dgm:prSet presAssocID="{D80788B7-05A4-41F7-8E0F-ED3200E0E615}" presName="sibTrans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92D75B8F-2561-4599-8010-7E1B9309853B}" type="pres">
      <dgm:prSet presAssocID="{6064F4DA-CFC9-43CB-A3F3-FDCF0C2ED56E}" presName="composite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9DABD550-84AA-40E8-A276-17746B0E9D21}" type="pres">
      <dgm:prSet presAssocID="{6064F4DA-CFC9-43CB-A3F3-FDCF0C2ED56E}" presName="rect1" presStyleLbl="trAlignAcc1" presStyleIdx="2" presStyleCnt="3" custScaleX="1474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0E861D-BF2E-4648-A209-295D4D50F544}" type="pres">
      <dgm:prSet presAssocID="{6064F4DA-CFC9-43CB-A3F3-FDCF0C2ED56E}" presName="rect2" presStyleLbl="fgImgPlace1" presStyleIdx="2" presStyleCnt="3" custLinFactX="-52338" custLinFactNeighborX="-100000" custLinFactNeighborY="8807"/>
      <dgm:spPr>
        <a:prstGeom prst="flowChartAlternateProcess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scene3d>
          <a:camera prst="orthographicFront"/>
          <a:lightRig rig="threePt" dir="t"/>
        </a:scene3d>
        <a:sp3d>
          <a:bevelT/>
        </a:sp3d>
      </dgm:spPr>
    </dgm:pt>
  </dgm:ptLst>
  <dgm:cxnLst>
    <dgm:cxn modelId="{17D8713F-37A6-4C5B-A0C2-2F036FD3A9DC}" type="presOf" srcId="{6064F4DA-CFC9-43CB-A3F3-FDCF0C2ED56E}" destId="{9DABD550-84AA-40E8-A276-17746B0E9D21}" srcOrd="0" destOrd="0" presId="urn:microsoft.com/office/officeart/2008/layout/PictureStrips"/>
    <dgm:cxn modelId="{A5CF181A-7E24-4A4B-9532-AFCDC10EAE35}" type="presOf" srcId="{365F5629-ADA3-4202-AD3E-FDFBB21660C2}" destId="{0626DC11-B0A3-44F8-961B-249945708F4B}" srcOrd="0" destOrd="0" presId="urn:microsoft.com/office/officeart/2008/layout/PictureStrips"/>
    <dgm:cxn modelId="{E75EDF9D-5A5C-4225-8688-C040CB773D4A}" srcId="{B9129998-46A9-45BF-B0B1-B6697FCC9881}" destId="{F83A127F-EB8D-41C7-9761-B1F5DEACCCE4}" srcOrd="0" destOrd="0" parTransId="{00A7B2C1-8A07-4B00-91AC-8118E5944AE3}" sibTransId="{C53AAFC6-C8B5-46F2-B882-C7220CB9E49F}"/>
    <dgm:cxn modelId="{4E75CFC0-8A91-46F7-B1A0-655FB90842BF}" srcId="{B9129998-46A9-45BF-B0B1-B6697FCC9881}" destId="{365F5629-ADA3-4202-AD3E-FDFBB21660C2}" srcOrd="1" destOrd="0" parTransId="{DAF85371-0D62-4FFA-97BA-479E72A7561B}" sibTransId="{D80788B7-05A4-41F7-8E0F-ED3200E0E615}"/>
    <dgm:cxn modelId="{2BE37099-6CFE-4105-AC04-8B86BCB85E7A}" srcId="{B9129998-46A9-45BF-B0B1-B6697FCC9881}" destId="{6064F4DA-CFC9-43CB-A3F3-FDCF0C2ED56E}" srcOrd="2" destOrd="0" parTransId="{DBB1B117-5C68-4842-9326-73B82DCAD12A}" sibTransId="{F895EB1A-8B98-49C5-A096-9599A3B5207A}"/>
    <dgm:cxn modelId="{83DB19D0-3F2D-4C90-BCE2-74C0620FBB15}" type="presOf" srcId="{B9129998-46A9-45BF-B0B1-B6697FCC9881}" destId="{4E9560E2-560F-44DC-B41C-DB62EFE64743}" srcOrd="0" destOrd="0" presId="urn:microsoft.com/office/officeart/2008/layout/PictureStrips"/>
    <dgm:cxn modelId="{67FAF52E-4FA6-4114-B0FA-C7A206E66C92}" type="presOf" srcId="{F83A127F-EB8D-41C7-9761-B1F5DEACCCE4}" destId="{38317603-3242-4D1B-BCF5-FDFD3DACCCE2}" srcOrd="0" destOrd="0" presId="urn:microsoft.com/office/officeart/2008/layout/PictureStrips"/>
    <dgm:cxn modelId="{A6DCA5B1-BE37-4743-B637-39142B9B5AF7}" type="presParOf" srcId="{4E9560E2-560F-44DC-B41C-DB62EFE64743}" destId="{D9870C72-4A4E-44FC-8265-A42EB9456469}" srcOrd="0" destOrd="0" presId="urn:microsoft.com/office/officeart/2008/layout/PictureStrips"/>
    <dgm:cxn modelId="{8F509A5D-FD07-43EC-9658-6F0ACA5AE346}" type="presParOf" srcId="{D9870C72-4A4E-44FC-8265-A42EB9456469}" destId="{38317603-3242-4D1B-BCF5-FDFD3DACCCE2}" srcOrd="0" destOrd="0" presId="urn:microsoft.com/office/officeart/2008/layout/PictureStrips"/>
    <dgm:cxn modelId="{3EDC5899-D167-4268-92F5-56AA30E515E1}" type="presParOf" srcId="{D9870C72-4A4E-44FC-8265-A42EB9456469}" destId="{C90FD578-6EA1-4E85-B338-2DE3CB1878C6}" srcOrd="1" destOrd="0" presId="urn:microsoft.com/office/officeart/2008/layout/PictureStrips"/>
    <dgm:cxn modelId="{0A02C146-4B25-4832-A821-E2509D5FD5A5}" type="presParOf" srcId="{4E9560E2-560F-44DC-B41C-DB62EFE64743}" destId="{B4F80CF3-4C02-4395-ADDA-0185D07A153F}" srcOrd="1" destOrd="0" presId="urn:microsoft.com/office/officeart/2008/layout/PictureStrips"/>
    <dgm:cxn modelId="{8EA3292B-A5D9-4367-A29A-116505642205}" type="presParOf" srcId="{4E9560E2-560F-44DC-B41C-DB62EFE64743}" destId="{0517430E-9BE1-4CEB-A978-0E66E0C3B3DA}" srcOrd="2" destOrd="0" presId="urn:microsoft.com/office/officeart/2008/layout/PictureStrips"/>
    <dgm:cxn modelId="{0C1DE455-23BE-4B8D-A062-46F622015E5C}" type="presParOf" srcId="{0517430E-9BE1-4CEB-A978-0E66E0C3B3DA}" destId="{0626DC11-B0A3-44F8-961B-249945708F4B}" srcOrd="0" destOrd="0" presId="urn:microsoft.com/office/officeart/2008/layout/PictureStrips"/>
    <dgm:cxn modelId="{52740885-F0DB-4CBF-B224-39E05BAE954A}" type="presParOf" srcId="{0517430E-9BE1-4CEB-A978-0E66E0C3B3DA}" destId="{E026DCE6-097B-4F80-8DBB-11666850F9F1}" srcOrd="1" destOrd="0" presId="urn:microsoft.com/office/officeart/2008/layout/PictureStrips"/>
    <dgm:cxn modelId="{74ED6535-C600-413D-97D3-AE853678A71F}" type="presParOf" srcId="{4E9560E2-560F-44DC-B41C-DB62EFE64743}" destId="{D1F1B1C7-8878-4F8A-8A6B-353EDAA3B566}" srcOrd="3" destOrd="0" presId="urn:microsoft.com/office/officeart/2008/layout/PictureStrips"/>
    <dgm:cxn modelId="{7322A19E-F81E-49CD-B246-1C9E95DBBE14}" type="presParOf" srcId="{4E9560E2-560F-44DC-B41C-DB62EFE64743}" destId="{92D75B8F-2561-4599-8010-7E1B9309853B}" srcOrd="4" destOrd="0" presId="urn:microsoft.com/office/officeart/2008/layout/PictureStrips"/>
    <dgm:cxn modelId="{5E6EB54F-423F-43D3-93A2-B196B03007D0}" type="presParOf" srcId="{92D75B8F-2561-4599-8010-7E1B9309853B}" destId="{9DABD550-84AA-40E8-A276-17746B0E9D21}" srcOrd="0" destOrd="0" presId="urn:microsoft.com/office/officeart/2008/layout/PictureStrips"/>
    <dgm:cxn modelId="{61445272-C2CD-40AA-B3B9-0AB178BAEE18}" type="presParOf" srcId="{92D75B8F-2561-4599-8010-7E1B9309853B}" destId="{DB0E861D-BF2E-4648-A209-295D4D50F544}" srcOrd="1" destOrd="0" presId="urn:microsoft.com/office/officeart/2008/layout/PictureStrips"/>
  </dgm:cxnLst>
  <dgm:bg>
    <a:solidFill>
      <a:schemeClr val="accent5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317603-3242-4D1B-BCF5-FDFD3DACCCE2}">
      <dsp:nvSpPr>
        <dsp:cNvPr id="0" name=""/>
        <dsp:cNvSpPr/>
      </dsp:nvSpPr>
      <dsp:spPr>
        <a:xfrm>
          <a:off x="897413" y="333077"/>
          <a:ext cx="6652946" cy="1381012"/>
        </a:xfrm>
        <a:prstGeom prst="rect">
          <a:avLst/>
        </a:prstGeom>
        <a:solidFill>
          <a:schemeClr val="accent2">
            <a:lumMod val="20000"/>
            <a:lumOff val="80000"/>
            <a:alpha val="4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5406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Сводный отчет формирует регулирующий орган и подписывает руководитель или заместитель руководителя органа или структурного подразделения администрации города Нефтеюганска, ответственного за подготовку проекта муниципального нормативного правового акта.</a:t>
          </a:r>
          <a:endParaRPr lang="ru-RU" sz="1400" kern="1200" dirty="0"/>
        </a:p>
      </dsp:txBody>
      <dsp:txXfrm>
        <a:off x="897413" y="333077"/>
        <a:ext cx="6652946" cy="1381012"/>
      </dsp:txXfrm>
    </dsp:sp>
    <dsp:sp modelId="{C90FD578-6EA1-4E85-B338-2DE3CB1878C6}">
      <dsp:nvSpPr>
        <dsp:cNvPr id="0" name=""/>
        <dsp:cNvSpPr/>
      </dsp:nvSpPr>
      <dsp:spPr>
        <a:xfrm>
          <a:off x="347837" y="271745"/>
          <a:ext cx="966709" cy="1450063"/>
        </a:xfrm>
        <a:prstGeom prst="flowChartAlternateProcess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26DC11-B0A3-44F8-961B-249945708F4B}">
      <dsp:nvSpPr>
        <dsp:cNvPr id="0" name=""/>
        <dsp:cNvSpPr/>
      </dsp:nvSpPr>
      <dsp:spPr>
        <a:xfrm>
          <a:off x="946532" y="2071618"/>
          <a:ext cx="6554707" cy="1381012"/>
        </a:xfrm>
        <a:prstGeom prst="rect">
          <a:avLst/>
        </a:prstGeom>
        <a:solidFill>
          <a:schemeClr val="accent2">
            <a:lumMod val="20000"/>
            <a:lumOff val="80000"/>
            <a:alpha val="4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5406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Отсутствие у регулирующего органа исчерпывающих сведений о круге лиц, интересы которых затронуты или могут быть затронуты предлагаемым проектом нормативного правового акта правовым регулированием, не является основанием для отказа от рассылки уведомлений о проведении публичных консультаций.</a:t>
          </a:r>
          <a:endParaRPr lang="ru-RU" sz="1400" kern="1200" dirty="0"/>
        </a:p>
      </dsp:txBody>
      <dsp:txXfrm>
        <a:off x="946532" y="2071618"/>
        <a:ext cx="6554707" cy="1381012"/>
      </dsp:txXfrm>
    </dsp:sp>
    <dsp:sp modelId="{E026DCE6-097B-4F80-8DBB-11666850F9F1}">
      <dsp:nvSpPr>
        <dsp:cNvPr id="0" name=""/>
        <dsp:cNvSpPr/>
      </dsp:nvSpPr>
      <dsp:spPr>
        <a:xfrm>
          <a:off x="338218" y="2016507"/>
          <a:ext cx="966709" cy="1450063"/>
        </a:xfrm>
        <a:prstGeom prst="flowChartAlternateProcess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ABD550-84AA-40E8-A276-17746B0E9D21}">
      <dsp:nvSpPr>
        <dsp:cNvPr id="0" name=""/>
        <dsp:cNvSpPr/>
      </dsp:nvSpPr>
      <dsp:spPr>
        <a:xfrm>
          <a:off x="965292" y="3810160"/>
          <a:ext cx="6517187" cy="1381012"/>
        </a:xfrm>
        <a:prstGeom prst="rect">
          <a:avLst/>
        </a:prstGeom>
        <a:solidFill>
          <a:schemeClr val="accent2">
            <a:lumMod val="20000"/>
            <a:lumOff val="80000"/>
            <a:alpha val="4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5406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Проведение публичных консультаций начинается одновременно с даты размещения регулирующим органом на портале проектов нормативных правовых актов проекта  муниципального нормативного правового акта.</a:t>
          </a:r>
          <a:endParaRPr lang="ru-RU" sz="1400" kern="1200" dirty="0"/>
        </a:p>
      </dsp:txBody>
      <dsp:txXfrm>
        <a:off x="965292" y="3810160"/>
        <a:ext cx="6517187" cy="1381012"/>
      </dsp:txXfrm>
    </dsp:sp>
    <dsp:sp modelId="{DB0E861D-BF2E-4648-A209-295D4D50F544}">
      <dsp:nvSpPr>
        <dsp:cNvPr id="0" name=""/>
        <dsp:cNvSpPr/>
      </dsp:nvSpPr>
      <dsp:spPr>
        <a:xfrm>
          <a:off x="357465" y="3738388"/>
          <a:ext cx="966709" cy="1450063"/>
        </a:xfrm>
        <a:prstGeom prst="flowChartAlternateProcess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8"/>
          </a:xfrm>
          <a:prstGeom prst="rect">
            <a:avLst/>
          </a:prstGeom>
        </p:spPr>
        <p:txBody>
          <a:bodyPr vert="horz" lIns="90818" tIns="45409" rIns="90818" bIns="4540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428"/>
          </a:xfrm>
          <a:prstGeom prst="rect">
            <a:avLst/>
          </a:prstGeom>
        </p:spPr>
        <p:txBody>
          <a:bodyPr vert="horz" lIns="90818" tIns="45409" rIns="90818" bIns="45409" rtlCol="0"/>
          <a:lstStyle>
            <a:lvl1pPr algn="r">
              <a:defRPr sz="1200"/>
            </a:lvl1pPr>
          </a:lstStyle>
          <a:p>
            <a:fld id="{4E5CEB1D-FB97-46E1-8D7E-BEA48008E881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5075"/>
            <a:ext cx="5921375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18" tIns="45409" rIns="90818" bIns="4540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51982"/>
            <a:ext cx="5438140" cy="3887986"/>
          </a:xfrm>
          <a:prstGeom prst="rect">
            <a:avLst/>
          </a:prstGeom>
        </p:spPr>
        <p:txBody>
          <a:bodyPr vert="horz" lIns="90818" tIns="45409" rIns="90818" bIns="45409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825"/>
            <a:ext cx="2945659" cy="495427"/>
          </a:xfrm>
          <a:prstGeom prst="rect">
            <a:avLst/>
          </a:prstGeom>
        </p:spPr>
        <p:txBody>
          <a:bodyPr vert="horz" lIns="90818" tIns="45409" rIns="90818" bIns="4540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8825"/>
            <a:ext cx="2945659" cy="495427"/>
          </a:xfrm>
          <a:prstGeom prst="rect">
            <a:avLst/>
          </a:prstGeom>
        </p:spPr>
        <p:txBody>
          <a:bodyPr vert="horz" lIns="90818" tIns="45409" rIns="90818" bIns="45409" rtlCol="0" anchor="b"/>
          <a:lstStyle>
            <a:lvl1pPr algn="r">
              <a:defRPr sz="1200"/>
            </a:lvl1pPr>
          </a:lstStyle>
          <a:p>
            <a:fld id="{5BA92472-32CD-4870-AC3D-0645EA61CC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656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4631" algn="l"/>
                <a:tab pos="890839" algn="l"/>
                <a:tab pos="1337046" algn="l"/>
                <a:tab pos="1783254" algn="l"/>
                <a:tab pos="2229461" algn="l"/>
                <a:tab pos="2675669" algn="l"/>
                <a:tab pos="3121876" algn="l"/>
                <a:tab pos="3568084" algn="l"/>
                <a:tab pos="4014291" algn="l"/>
                <a:tab pos="4460499" algn="l"/>
                <a:tab pos="4906706" algn="l"/>
                <a:tab pos="5352914" algn="l"/>
                <a:tab pos="5799121" algn="l"/>
                <a:tab pos="6245329" algn="l"/>
                <a:tab pos="6691536" algn="l"/>
                <a:tab pos="7137744" algn="l"/>
                <a:tab pos="7583951" algn="l"/>
                <a:tab pos="8030159" algn="l"/>
                <a:tab pos="8476366" algn="l"/>
                <a:tab pos="892257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37898" indent="-283807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4631" algn="l"/>
                <a:tab pos="890839" algn="l"/>
                <a:tab pos="1337046" algn="l"/>
                <a:tab pos="1783254" algn="l"/>
                <a:tab pos="2229461" algn="l"/>
                <a:tab pos="2675669" algn="l"/>
                <a:tab pos="3121876" algn="l"/>
                <a:tab pos="3568084" algn="l"/>
                <a:tab pos="4014291" algn="l"/>
                <a:tab pos="4460499" algn="l"/>
                <a:tab pos="4906706" algn="l"/>
                <a:tab pos="5352914" algn="l"/>
                <a:tab pos="5799121" algn="l"/>
                <a:tab pos="6245329" algn="l"/>
                <a:tab pos="6691536" algn="l"/>
                <a:tab pos="7137744" algn="l"/>
                <a:tab pos="7583951" algn="l"/>
                <a:tab pos="8030159" algn="l"/>
                <a:tab pos="8476366" algn="l"/>
                <a:tab pos="892257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35228" indent="-227046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4631" algn="l"/>
                <a:tab pos="890839" algn="l"/>
                <a:tab pos="1337046" algn="l"/>
                <a:tab pos="1783254" algn="l"/>
                <a:tab pos="2229461" algn="l"/>
                <a:tab pos="2675669" algn="l"/>
                <a:tab pos="3121876" algn="l"/>
                <a:tab pos="3568084" algn="l"/>
                <a:tab pos="4014291" algn="l"/>
                <a:tab pos="4460499" algn="l"/>
                <a:tab pos="4906706" algn="l"/>
                <a:tab pos="5352914" algn="l"/>
                <a:tab pos="5799121" algn="l"/>
                <a:tab pos="6245329" algn="l"/>
                <a:tab pos="6691536" algn="l"/>
                <a:tab pos="7137744" algn="l"/>
                <a:tab pos="7583951" algn="l"/>
                <a:tab pos="8030159" algn="l"/>
                <a:tab pos="8476366" algn="l"/>
                <a:tab pos="892257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589319" indent="-227046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4631" algn="l"/>
                <a:tab pos="890839" algn="l"/>
                <a:tab pos="1337046" algn="l"/>
                <a:tab pos="1783254" algn="l"/>
                <a:tab pos="2229461" algn="l"/>
                <a:tab pos="2675669" algn="l"/>
                <a:tab pos="3121876" algn="l"/>
                <a:tab pos="3568084" algn="l"/>
                <a:tab pos="4014291" algn="l"/>
                <a:tab pos="4460499" algn="l"/>
                <a:tab pos="4906706" algn="l"/>
                <a:tab pos="5352914" algn="l"/>
                <a:tab pos="5799121" algn="l"/>
                <a:tab pos="6245329" algn="l"/>
                <a:tab pos="6691536" algn="l"/>
                <a:tab pos="7137744" algn="l"/>
                <a:tab pos="7583951" algn="l"/>
                <a:tab pos="8030159" algn="l"/>
                <a:tab pos="8476366" algn="l"/>
                <a:tab pos="892257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43410" indent="-227046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4631" algn="l"/>
                <a:tab pos="890839" algn="l"/>
                <a:tab pos="1337046" algn="l"/>
                <a:tab pos="1783254" algn="l"/>
                <a:tab pos="2229461" algn="l"/>
                <a:tab pos="2675669" algn="l"/>
                <a:tab pos="3121876" algn="l"/>
                <a:tab pos="3568084" algn="l"/>
                <a:tab pos="4014291" algn="l"/>
                <a:tab pos="4460499" algn="l"/>
                <a:tab pos="4906706" algn="l"/>
                <a:tab pos="5352914" algn="l"/>
                <a:tab pos="5799121" algn="l"/>
                <a:tab pos="6245329" algn="l"/>
                <a:tab pos="6691536" algn="l"/>
                <a:tab pos="7137744" algn="l"/>
                <a:tab pos="7583951" algn="l"/>
                <a:tab pos="8030159" algn="l"/>
                <a:tab pos="8476366" algn="l"/>
                <a:tab pos="892257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497501" indent="-227046" defTabSz="44620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4631" algn="l"/>
                <a:tab pos="890839" algn="l"/>
                <a:tab pos="1337046" algn="l"/>
                <a:tab pos="1783254" algn="l"/>
                <a:tab pos="2229461" algn="l"/>
                <a:tab pos="2675669" algn="l"/>
                <a:tab pos="3121876" algn="l"/>
                <a:tab pos="3568084" algn="l"/>
                <a:tab pos="4014291" algn="l"/>
                <a:tab pos="4460499" algn="l"/>
                <a:tab pos="4906706" algn="l"/>
                <a:tab pos="5352914" algn="l"/>
                <a:tab pos="5799121" algn="l"/>
                <a:tab pos="6245329" algn="l"/>
                <a:tab pos="6691536" algn="l"/>
                <a:tab pos="7137744" algn="l"/>
                <a:tab pos="7583951" algn="l"/>
                <a:tab pos="8030159" algn="l"/>
                <a:tab pos="8476366" algn="l"/>
                <a:tab pos="892257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51592" indent="-227046" defTabSz="44620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4631" algn="l"/>
                <a:tab pos="890839" algn="l"/>
                <a:tab pos="1337046" algn="l"/>
                <a:tab pos="1783254" algn="l"/>
                <a:tab pos="2229461" algn="l"/>
                <a:tab pos="2675669" algn="l"/>
                <a:tab pos="3121876" algn="l"/>
                <a:tab pos="3568084" algn="l"/>
                <a:tab pos="4014291" algn="l"/>
                <a:tab pos="4460499" algn="l"/>
                <a:tab pos="4906706" algn="l"/>
                <a:tab pos="5352914" algn="l"/>
                <a:tab pos="5799121" algn="l"/>
                <a:tab pos="6245329" algn="l"/>
                <a:tab pos="6691536" algn="l"/>
                <a:tab pos="7137744" algn="l"/>
                <a:tab pos="7583951" algn="l"/>
                <a:tab pos="8030159" algn="l"/>
                <a:tab pos="8476366" algn="l"/>
                <a:tab pos="892257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05683" indent="-227046" defTabSz="44620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4631" algn="l"/>
                <a:tab pos="890839" algn="l"/>
                <a:tab pos="1337046" algn="l"/>
                <a:tab pos="1783254" algn="l"/>
                <a:tab pos="2229461" algn="l"/>
                <a:tab pos="2675669" algn="l"/>
                <a:tab pos="3121876" algn="l"/>
                <a:tab pos="3568084" algn="l"/>
                <a:tab pos="4014291" algn="l"/>
                <a:tab pos="4460499" algn="l"/>
                <a:tab pos="4906706" algn="l"/>
                <a:tab pos="5352914" algn="l"/>
                <a:tab pos="5799121" algn="l"/>
                <a:tab pos="6245329" algn="l"/>
                <a:tab pos="6691536" algn="l"/>
                <a:tab pos="7137744" algn="l"/>
                <a:tab pos="7583951" algn="l"/>
                <a:tab pos="8030159" algn="l"/>
                <a:tab pos="8476366" algn="l"/>
                <a:tab pos="892257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59774" indent="-227046" defTabSz="44620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4631" algn="l"/>
                <a:tab pos="890839" algn="l"/>
                <a:tab pos="1337046" algn="l"/>
                <a:tab pos="1783254" algn="l"/>
                <a:tab pos="2229461" algn="l"/>
                <a:tab pos="2675669" algn="l"/>
                <a:tab pos="3121876" algn="l"/>
                <a:tab pos="3568084" algn="l"/>
                <a:tab pos="4014291" algn="l"/>
                <a:tab pos="4460499" algn="l"/>
                <a:tab pos="4906706" algn="l"/>
                <a:tab pos="5352914" algn="l"/>
                <a:tab pos="5799121" algn="l"/>
                <a:tab pos="6245329" algn="l"/>
                <a:tab pos="6691536" algn="l"/>
                <a:tab pos="7137744" algn="l"/>
                <a:tab pos="7583951" algn="l"/>
                <a:tab pos="8030159" algn="l"/>
                <a:tab pos="8476366" algn="l"/>
                <a:tab pos="892257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08660B24-EF81-4C5B-8BA5-5DE1BE52B37B}" type="slidenum">
              <a:rPr lang="ru-RU" altLang="ru-RU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1</a:t>
            </a:fld>
            <a:endParaRPr lang="ru-RU" altLang="ru-RU" dirty="0" smtClean="0">
              <a:latin typeface="Arial" panose="020B0604020202020204" pitchFamily="34" charset="0"/>
            </a:endParaRPr>
          </a:p>
        </p:txBody>
      </p:sp>
      <p:sp>
        <p:nvSpPr>
          <p:cNvPr id="4099" name="Text Box 1"/>
          <p:cNvSpPr txBox="1">
            <a:spLocks noChangeArrowheads="1"/>
          </p:cNvSpPr>
          <p:nvPr/>
        </p:nvSpPr>
        <p:spPr bwMode="auto">
          <a:xfrm>
            <a:off x="918946" y="718502"/>
            <a:ext cx="4964506" cy="359566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0818" tIns="45409" rIns="90818" bIns="45409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ru-RU" altLang="ru-RU" sz="1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body"/>
          </p:nvPr>
        </p:nvSpPr>
        <p:spPr>
          <a:xfrm>
            <a:off x="679768" y="4552609"/>
            <a:ext cx="5438140" cy="431574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4935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4631" algn="l"/>
                <a:tab pos="890839" algn="l"/>
                <a:tab pos="1337046" algn="l"/>
                <a:tab pos="1783254" algn="l"/>
                <a:tab pos="2229461" algn="l"/>
                <a:tab pos="2675669" algn="l"/>
                <a:tab pos="3121876" algn="l"/>
                <a:tab pos="3568084" algn="l"/>
                <a:tab pos="4014291" algn="l"/>
                <a:tab pos="4460499" algn="l"/>
                <a:tab pos="4906706" algn="l"/>
                <a:tab pos="5352914" algn="l"/>
                <a:tab pos="5799121" algn="l"/>
                <a:tab pos="6245329" algn="l"/>
                <a:tab pos="6691536" algn="l"/>
                <a:tab pos="7137744" algn="l"/>
                <a:tab pos="7583951" algn="l"/>
                <a:tab pos="8030159" algn="l"/>
                <a:tab pos="8476366" algn="l"/>
                <a:tab pos="892257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37898" indent="-283807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4631" algn="l"/>
                <a:tab pos="890839" algn="l"/>
                <a:tab pos="1337046" algn="l"/>
                <a:tab pos="1783254" algn="l"/>
                <a:tab pos="2229461" algn="l"/>
                <a:tab pos="2675669" algn="l"/>
                <a:tab pos="3121876" algn="l"/>
                <a:tab pos="3568084" algn="l"/>
                <a:tab pos="4014291" algn="l"/>
                <a:tab pos="4460499" algn="l"/>
                <a:tab pos="4906706" algn="l"/>
                <a:tab pos="5352914" algn="l"/>
                <a:tab pos="5799121" algn="l"/>
                <a:tab pos="6245329" algn="l"/>
                <a:tab pos="6691536" algn="l"/>
                <a:tab pos="7137744" algn="l"/>
                <a:tab pos="7583951" algn="l"/>
                <a:tab pos="8030159" algn="l"/>
                <a:tab pos="8476366" algn="l"/>
                <a:tab pos="892257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35228" indent="-227046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4631" algn="l"/>
                <a:tab pos="890839" algn="l"/>
                <a:tab pos="1337046" algn="l"/>
                <a:tab pos="1783254" algn="l"/>
                <a:tab pos="2229461" algn="l"/>
                <a:tab pos="2675669" algn="l"/>
                <a:tab pos="3121876" algn="l"/>
                <a:tab pos="3568084" algn="l"/>
                <a:tab pos="4014291" algn="l"/>
                <a:tab pos="4460499" algn="l"/>
                <a:tab pos="4906706" algn="l"/>
                <a:tab pos="5352914" algn="l"/>
                <a:tab pos="5799121" algn="l"/>
                <a:tab pos="6245329" algn="l"/>
                <a:tab pos="6691536" algn="l"/>
                <a:tab pos="7137744" algn="l"/>
                <a:tab pos="7583951" algn="l"/>
                <a:tab pos="8030159" algn="l"/>
                <a:tab pos="8476366" algn="l"/>
                <a:tab pos="892257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589319" indent="-227046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4631" algn="l"/>
                <a:tab pos="890839" algn="l"/>
                <a:tab pos="1337046" algn="l"/>
                <a:tab pos="1783254" algn="l"/>
                <a:tab pos="2229461" algn="l"/>
                <a:tab pos="2675669" algn="l"/>
                <a:tab pos="3121876" algn="l"/>
                <a:tab pos="3568084" algn="l"/>
                <a:tab pos="4014291" algn="l"/>
                <a:tab pos="4460499" algn="l"/>
                <a:tab pos="4906706" algn="l"/>
                <a:tab pos="5352914" algn="l"/>
                <a:tab pos="5799121" algn="l"/>
                <a:tab pos="6245329" algn="l"/>
                <a:tab pos="6691536" algn="l"/>
                <a:tab pos="7137744" algn="l"/>
                <a:tab pos="7583951" algn="l"/>
                <a:tab pos="8030159" algn="l"/>
                <a:tab pos="8476366" algn="l"/>
                <a:tab pos="892257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43410" indent="-227046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4631" algn="l"/>
                <a:tab pos="890839" algn="l"/>
                <a:tab pos="1337046" algn="l"/>
                <a:tab pos="1783254" algn="l"/>
                <a:tab pos="2229461" algn="l"/>
                <a:tab pos="2675669" algn="l"/>
                <a:tab pos="3121876" algn="l"/>
                <a:tab pos="3568084" algn="l"/>
                <a:tab pos="4014291" algn="l"/>
                <a:tab pos="4460499" algn="l"/>
                <a:tab pos="4906706" algn="l"/>
                <a:tab pos="5352914" algn="l"/>
                <a:tab pos="5799121" algn="l"/>
                <a:tab pos="6245329" algn="l"/>
                <a:tab pos="6691536" algn="l"/>
                <a:tab pos="7137744" algn="l"/>
                <a:tab pos="7583951" algn="l"/>
                <a:tab pos="8030159" algn="l"/>
                <a:tab pos="8476366" algn="l"/>
                <a:tab pos="892257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497501" indent="-227046" defTabSz="44620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4631" algn="l"/>
                <a:tab pos="890839" algn="l"/>
                <a:tab pos="1337046" algn="l"/>
                <a:tab pos="1783254" algn="l"/>
                <a:tab pos="2229461" algn="l"/>
                <a:tab pos="2675669" algn="l"/>
                <a:tab pos="3121876" algn="l"/>
                <a:tab pos="3568084" algn="l"/>
                <a:tab pos="4014291" algn="l"/>
                <a:tab pos="4460499" algn="l"/>
                <a:tab pos="4906706" algn="l"/>
                <a:tab pos="5352914" algn="l"/>
                <a:tab pos="5799121" algn="l"/>
                <a:tab pos="6245329" algn="l"/>
                <a:tab pos="6691536" algn="l"/>
                <a:tab pos="7137744" algn="l"/>
                <a:tab pos="7583951" algn="l"/>
                <a:tab pos="8030159" algn="l"/>
                <a:tab pos="8476366" algn="l"/>
                <a:tab pos="892257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51592" indent="-227046" defTabSz="44620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4631" algn="l"/>
                <a:tab pos="890839" algn="l"/>
                <a:tab pos="1337046" algn="l"/>
                <a:tab pos="1783254" algn="l"/>
                <a:tab pos="2229461" algn="l"/>
                <a:tab pos="2675669" algn="l"/>
                <a:tab pos="3121876" algn="l"/>
                <a:tab pos="3568084" algn="l"/>
                <a:tab pos="4014291" algn="l"/>
                <a:tab pos="4460499" algn="l"/>
                <a:tab pos="4906706" algn="l"/>
                <a:tab pos="5352914" algn="l"/>
                <a:tab pos="5799121" algn="l"/>
                <a:tab pos="6245329" algn="l"/>
                <a:tab pos="6691536" algn="l"/>
                <a:tab pos="7137744" algn="l"/>
                <a:tab pos="7583951" algn="l"/>
                <a:tab pos="8030159" algn="l"/>
                <a:tab pos="8476366" algn="l"/>
                <a:tab pos="892257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05683" indent="-227046" defTabSz="44620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4631" algn="l"/>
                <a:tab pos="890839" algn="l"/>
                <a:tab pos="1337046" algn="l"/>
                <a:tab pos="1783254" algn="l"/>
                <a:tab pos="2229461" algn="l"/>
                <a:tab pos="2675669" algn="l"/>
                <a:tab pos="3121876" algn="l"/>
                <a:tab pos="3568084" algn="l"/>
                <a:tab pos="4014291" algn="l"/>
                <a:tab pos="4460499" algn="l"/>
                <a:tab pos="4906706" algn="l"/>
                <a:tab pos="5352914" algn="l"/>
                <a:tab pos="5799121" algn="l"/>
                <a:tab pos="6245329" algn="l"/>
                <a:tab pos="6691536" algn="l"/>
                <a:tab pos="7137744" algn="l"/>
                <a:tab pos="7583951" algn="l"/>
                <a:tab pos="8030159" algn="l"/>
                <a:tab pos="8476366" algn="l"/>
                <a:tab pos="892257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59774" indent="-227046" defTabSz="44620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4631" algn="l"/>
                <a:tab pos="890839" algn="l"/>
                <a:tab pos="1337046" algn="l"/>
                <a:tab pos="1783254" algn="l"/>
                <a:tab pos="2229461" algn="l"/>
                <a:tab pos="2675669" algn="l"/>
                <a:tab pos="3121876" algn="l"/>
                <a:tab pos="3568084" algn="l"/>
                <a:tab pos="4014291" algn="l"/>
                <a:tab pos="4460499" algn="l"/>
                <a:tab pos="4906706" algn="l"/>
                <a:tab pos="5352914" algn="l"/>
                <a:tab pos="5799121" algn="l"/>
                <a:tab pos="6245329" algn="l"/>
                <a:tab pos="6691536" algn="l"/>
                <a:tab pos="7137744" algn="l"/>
                <a:tab pos="7583951" algn="l"/>
                <a:tab pos="8030159" algn="l"/>
                <a:tab pos="8476366" algn="l"/>
                <a:tab pos="892257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08660B24-EF81-4C5B-8BA5-5DE1BE52B37B}" type="slidenum">
              <a:rPr lang="ru-RU" altLang="ru-RU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2</a:t>
            </a:fld>
            <a:endParaRPr lang="ru-RU" altLang="ru-RU" dirty="0" smtClean="0">
              <a:latin typeface="Arial" panose="020B0604020202020204" pitchFamily="34" charset="0"/>
            </a:endParaRPr>
          </a:p>
        </p:txBody>
      </p:sp>
      <p:sp>
        <p:nvSpPr>
          <p:cNvPr id="4099" name="Text Box 1"/>
          <p:cNvSpPr txBox="1">
            <a:spLocks noChangeArrowheads="1"/>
          </p:cNvSpPr>
          <p:nvPr/>
        </p:nvSpPr>
        <p:spPr bwMode="auto">
          <a:xfrm>
            <a:off x="918946" y="718502"/>
            <a:ext cx="4964506" cy="359566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0818" tIns="45409" rIns="90818" bIns="45409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ru-RU" altLang="ru-RU" sz="1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body"/>
          </p:nvPr>
        </p:nvSpPr>
        <p:spPr>
          <a:xfrm>
            <a:off x="679768" y="4552609"/>
            <a:ext cx="5438140" cy="431574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2667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4631" algn="l"/>
                <a:tab pos="890839" algn="l"/>
                <a:tab pos="1337046" algn="l"/>
                <a:tab pos="1783254" algn="l"/>
                <a:tab pos="2229461" algn="l"/>
                <a:tab pos="2675669" algn="l"/>
                <a:tab pos="3121876" algn="l"/>
                <a:tab pos="3568084" algn="l"/>
                <a:tab pos="4014291" algn="l"/>
                <a:tab pos="4460499" algn="l"/>
                <a:tab pos="4906706" algn="l"/>
                <a:tab pos="5352914" algn="l"/>
                <a:tab pos="5799121" algn="l"/>
                <a:tab pos="6245329" algn="l"/>
                <a:tab pos="6691536" algn="l"/>
                <a:tab pos="7137744" algn="l"/>
                <a:tab pos="7583951" algn="l"/>
                <a:tab pos="8030159" algn="l"/>
                <a:tab pos="8476366" algn="l"/>
                <a:tab pos="892257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37898" indent="-283807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4631" algn="l"/>
                <a:tab pos="890839" algn="l"/>
                <a:tab pos="1337046" algn="l"/>
                <a:tab pos="1783254" algn="l"/>
                <a:tab pos="2229461" algn="l"/>
                <a:tab pos="2675669" algn="l"/>
                <a:tab pos="3121876" algn="l"/>
                <a:tab pos="3568084" algn="l"/>
                <a:tab pos="4014291" algn="l"/>
                <a:tab pos="4460499" algn="l"/>
                <a:tab pos="4906706" algn="l"/>
                <a:tab pos="5352914" algn="l"/>
                <a:tab pos="5799121" algn="l"/>
                <a:tab pos="6245329" algn="l"/>
                <a:tab pos="6691536" algn="l"/>
                <a:tab pos="7137744" algn="l"/>
                <a:tab pos="7583951" algn="l"/>
                <a:tab pos="8030159" algn="l"/>
                <a:tab pos="8476366" algn="l"/>
                <a:tab pos="892257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35228" indent="-227046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4631" algn="l"/>
                <a:tab pos="890839" algn="l"/>
                <a:tab pos="1337046" algn="l"/>
                <a:tab pos="1783254" algn="l"/>
                <a:tab pos="2229461" algn="l"/>
                <a:tab pos="2675669" algn="l"/>
                <a:tab pos="3121876" algn="l"/>
                <a:tab pos="3568084" algn="l"/>
                <a:tab pos="4014291" algn="l"/>
                <a:tab pos="4460499" algn="l"/>
                <a:tab pos="4906706" algn="l"/>
                <a:tab pos="5352914" algn="l"/>
                <a:tab pos="5799121" algn="l"/>
                <a:tab pos="6245329" algn="l"/>
                <a:tab pos="6691536" algn="l"/>
                <a:tab pos="7137744" algn="l"/>
                <a:tab pos="7583951" algn="l"/>
                <a:tab pos="8030159" algn="l"/>
                <a:tab pos="8476366" algn="l"/>
                <a:tab pos="892257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589319" indent="-227046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4631" algn="l"/>
                <a:tab pos="890839" algn="l"/>
                <a:tab pos="1337046" algn="l"/>
                <a:tab pos="1783254" algn="l"/>
                <a:tab pos="2229461" algn="l"/>
                <a:tab pos="2675669" algn="l"/>
                <a:tab pos="3121876" algn="l"/>
                <a:tab pos="3568084" algn="l"/>
                <a:tab pos="4014291" algn="l"/>
                <a:tab pos="4460499" algn="l"/>
                <a:tab pos="4906706" algn="l"/>
                <a:tab pos="5352914" algn="l"/>
                <a:tab pos="5799121" algn="l"/>
                <a:tab pos="6245329" algn="l"/>
                <a:tab pos="6691536" algn="l"/>
                <a:tab pos="7137744" algn="l"/>
                <a:tab pos="7583951" algn="l"/>
                <a:tab pos="8030159" algn="l"/>
                <a:tab pos="8476366" algn="l"/>
                <a:tab pos="892257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43410" indent="-227046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4631" algn="l"/>
                <a:tab pos="890839" algn="l"/>
                <a:tab pos="1337046" algn="l"/>
                <a:tab pos="1783254" algn="l"/>
                <a:tab pos="2229461" algn="l"/>
                <a:tab pos="2675669" algn="l"/>
                <a:tab pos="3121876" algn="l"/>
                <a:tab pos="3568084" algn="l"/>
                <a:tab pos="4014291" algn="l"/>
                <a:tab pos="4460499" algn="l"/>
                <a:tab pos="4906706" algn="l"/>
                <a:tab pos="5352914" algn="l"/>
                <a:tab pos="5799121" algn="l"/>
                <a:tab pos="6245329" algn="l"/>
                <a:tab pos="6691536" algn="l"/>
                <a:tab pos="7137744" algn="l"/>
                <a:tab pos="7583951" algn="l"/>
                <a:tab pos="8030159" algn="l"/>
                <a:tab pos="8476366" algn="l"/>
                <a:tab pos="892257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497501" indent="-227046" defTabSz="44620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4631" algn="l"/>
                <a:tab pos="890839" algn="l"/>
                <a:tab pos="1337046" algn="l"/>
                <a:tab pos="1783254" algn="l"/>
                <a:tab pos="2229461" algn="l"/>
                <a:tab pos="2675669" algn="l"/>
                <a:tab pos="3121876" algn="l"/>
                <a:tab pos="3568084" algn="l"/>
                <a:tab pos="4014291" algn="l"/>
                <a:tab pos="4460499" algn="l"/>
                <a:tab pos="4906706" algn="l"/>
                <a:tab pos="5352914" algn="l"/>
                <a:tab pos="5799121" algn="l"/>
                <a:tab pos="6245329" algn="l"/>
                <a:tab pos="6691536" algn="l"/>
                <a:tab pos="7137744" algn="l"/>
                <a:tab pos="7583951" algn="l"/>
                <a:tab pos="8030159" algn="l"/>
                <a:tab pos="8476366" algn="l"/>
                <a:tab pos="892257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51592" indent="-227046" defTabSz="44620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4631" algn="l"/>
                <a:tab pos="890839" algn="l"/>
                <a:tab pos="1337046" algn="l"/>
                <a:tab pos="1783254" algn="l"/>
                <a:tab pos="2229461" algn="l"/>
                <a:tab pos="2675669" algn="l"/>
                <a:tab pos="3121876" algn="l"/>
                <a:tab pos="3568084" algn="l"/>
                <a:tab pos="4014291" algn="l"/>
                <a:tab pos="4460499" algn="l"/>
                <a:tab pos="4906706" algn="l"/>
                <a:tab pos="5352914" algn="l"/>
                <a:tab pos="5799121" algn="l"/>
                <a:tab pos="6245329" algn="l"/>
                <a:tab pos="6691536" algn="l"/>
                <a:tab pos="7137744" algn="l"/>
                <a:tab pos="7583951" algn="l"/>
                <a:tab pos="8030159" algn="l"/>
                <a:tab pos="8476366" algn="l"/>
                <a:tab pos="892257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05683" indent="-227046" defTabSz="44620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4631" algn="l"/>
                <a:tab pos="890839" algn="l"/>
                <a:tab pos="1337046" algn="l"/>
                <a:tab pos="1783254" algn="l"/>
                <a:tab pos="2229461" algn="l"/>
                <a:tab pos="2675669" algn="l"/>
                <a:tab pos="3121876" algn="l"/>
                <a:tab pos="3568084" algn="l"/>
                <a:tab pos="4014291" algn="l"/>
                <a:tab pos="4460499" algn="l"/>
                <a:tab pos="4906706" algn="l"/>
                <a:tab pos="5352914" algn="l"/>
                <a:tab pos="5799121" algn="l"/>
                <a:tab pos="6245329" algn="l"/>
                <a:tab pos="6691536" algn="l"/>
                <a:tab pos="7137744" algn="l"/>
                <a:tab pos="7583951" algn="l"/>
                <a:tab pos="8030159" algn="l"/>
                <a:tab pos="8476366" algn="l"/>
                <a:tab pos="892257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59774" indent="-227046" defTabSz="44620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4631" algn="l"/>
                <a:tab pos="890839" algn="l"/>
                <a:tab pos="1337046" algn="l"/>
                <a:tab pos="1783254" algn="l"/>
                <a:tab pos="2229461" algn="l"/>
                <a:tab pos="2675669" algn="l"/>
                <a:tab pos="3121876" algn="l"/>
                <a:tab pos="3568084" algn="l"/>
                <a:tab pos="4014291" algn="l"/>
                <a:tab pos="4460499" algn="l"/>
                <a:tab pos="4906706" algn="l"/>
                <a:tab pos="5352914" algn="l"/>
                <a:tab pos="5799121" algn="l"/>
                <a:tab pos="6245329" algn="l"/>
                <a:tab pos="6691536" algn="l"/>
                <a:tab pos="7137744" algn="l"/>
                <a:tab pos="7583951" algn="l"/>
                <a:tab pos="8030159" algn="l"/>
                <a:tab pos="8476366" algn="l"/>
                <a:tab pos="892257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08660B24-EF81-4C5B-8BA5-5DE1BE52B37B}" type="slidenum">
              <a:rPr lang="ru-RU" altLang="ru-RU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3</a:t>
            </a:fld>
            <a:endParaRPr lang="ru-RU" altLang="ru-RU" dirty="0" smtClean="0">
              <a:latin typeface="Arial" panose="020B0604020202020204" pitchFamily="34" charset="0"/>
            </a:endParaRPr>
          </a:p>
        </p:txBody>
      </p:sp>
      <p:sp>
        <p:nvSpPr>
          <p:cNvPr id="4099" name="Text Box 1"/>
          <p:cNvSpPr txBox="1">
            <a:spLocks noChangeArrowheads="1"/>
          </p:cNvSpPr>
          <p:nvPr/>
        </p:nvSpPr>
        <p:spPr bwMode="auto">
          <a:xfrm>
            <a:off x="918946" y="718502"/>
            <a:ext cx="4964506" cy="359566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0818" tIns="45409" rIns="90818" bIns="45409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ru-RU" altLang="ru-RU" sz="1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body"/>
          </p:nvPr>
        </p:nvSpPr>
        <p:spPr>
          <a:xfrm>
            <a:off x="679768" y="4552609"/>
            <a:ext cx="5438140" cy="431574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345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4631" algn="l"/>
                <a:tab pos="890839" algn="l"/>
                <a:tab pos="1337046" algn="l"/>
                <a:tab pos="1783254" algn="l"/>
                <a:tab pos="2229461" algn="l"/>
                <a:tab pos="2675669" algn="l"/>
                <a:tab pos="3121876" algn="l"/>
                <a:tab pos="3568084" algn="l"/>
                <a:tab pos="4014291" algn="l"/>
                <a:tab pos="4460499" algn="l"/>
                <a:tab pos="4906706" algn="l"/>
                <a:tab pos="5352914" algn="l"/>
                <a:tab pos="5799121" algn="l"/>
                <a:tab pos="6245329" algn="l"/>
                <a:tab pos="6691536" algn="l"/>
                <a:tab pos="7137744" algn="l"/>
                <a:tab pos="7583951" algn="l"/>
                <a:tab pos="8030159" algn="l"/>
                <a:tab pos="8476366" algn="l"/>
                <a:tab pos="892257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37898" indent="-283807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4631" algn="l"/>
                <a:tab pos="890839" algn="l"/>
                <a:tab pos="1337046" algn="l"/>
                <a:tab pos="1783254" algn="l"/>
                <a:tab pos="2229461" algn="l"/>
                <a:tab pos="2675669" algn="l"/>
                <a:tab pos="3121876" algn="l"/>
                <a:tab pos="3568084" algn="l"/>
                <a:tab pos="4014291" algn="l"/>
                <a:tab pos="4460499" algn="l"/>
                <a:tab pos="4906706" algn="l"/>
                <a:tab pos="5352914" algn="l"/>
                <a:tab pos="5799121" algn="l"/>
                <a:tab pos="6245329" algn="l"/>
                <a:tab pos="6691536" algn="l"/>
                <a:tab pos="7137744" algn="l"/>
                <a:tab pos="7583951" algn="l"/>
                <a:tab pos="8030159" algn="l"/>
                <a:tab pos="8476366" algn="l"/>
                <a:tab pos="892257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35228" indent="-227046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4631" algn="l"/>
                <a:tab pos="890839" algn="l"/>
                <a:tab pos="1337046" algn="l"/>
                <a:tab pos="1783254" algn="l"/>
                <a:tab pos="2229461" algn="l"/>
                <a:tab pos="2675669" algn="l"/>
                <a:tab pos="3121876" algn="l"/>
                <a:tab pos="3568084" algn="l"/>
                <a:tab pos="4014291" algn="l"/>
                <a:tab pos="4460499" algn="l"/>
                <a:tab pos="4906706" algn="l"/>
                <a:tab pos="5352914" algn="l"/>
                <a:tab pos="5799121" algn="l"/>
                <a:tab pos="6245329" algn="l"/>
                <a:tab pos="6691536" algn="l"/>
                <a:tab pos="7137744" algn="l"/>
                <a:tab pos="7583951" algn="l"/>
                <a:tab pos="8030159" algn="l"/>
                <a:tab pos="8476366" algn="l"/>
                <a:tab pos="892257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589319" indent="-227046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4631" algn="l"/>
                <a:tab pos="890839" algn="l"/>
                <a:tab pos="1337046" algn="l"/>
                <a:tab pos="1783254" algn="l"/>
                <a:tab pos="2229461" algn="l"/>
                <a:tab pos="2675669" algn="l"/>
                <a:tab pos="3121876" algn="l"/>
                <a:tab pos="3568084" algn="l"/>
                <a:tab pos="4014291" algn="l"/>
                <a:tab pos="4460499" algn="l"/>
                <a:tab pos="4906706" algn="l"/>
                <a:tab pos="5352914" algn="l"/>
                <a:tab pos="5799121" algn="l"/>
                <a:tab pos="6245329" algn="l"/>
                <a:tab pos="6691536" algn="l"/>
                <a:tab pos="7137744" algn="l"/>
                <a:tab pos="7583951" algn="l"/>
                <a:tab pos="8030159" algn="l"/>
                <a:tab pos="8476366" algn="l"/>
                <a:tab pos="892257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43410" indent="-227046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4631" algn="l"/>
                <a:tab pos="890839" algn="l"/>
                <a:tab pos="1337046" algn="l"/>
                <a:tab pos="1783254" algn="l"/>
                <a:tab pos="2229461" algn="l"/>
                <a:tab pos="2675669" algn="l"/>
                <a:tab pos="3121876" algn="l"/>
                <a:tab pos="3568084" algn="l"/>
                <a:tab pos="4014291" algn="l"/>
                <a:tab pos="4460499" algn="l"/>
                <a:tab pos="4906706" algn="l"/>
                <a:tab pos="5352914" algn="l"/>
                <a:tab pos="5799121" algn="l"/>
                <a:tab pos="6245329" algn="l"/>
                <a:tab pos="6691536" algn="l"/>
                <a:tab pos="7137744" algn="l"/>
                <a:tab pos="7583951" algn="l"/>
                <a:tab pos="8030159" algn="l"/>
                <a:tab pos="8476366" algn="l"/>
                <a:tab pos="892257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497501" indent="-227046" defTabSz="44620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4631" algn="l"/>
                <a:tab pos="890839" algn="l"/>
                <a:tab pos="1337046" algn="l"/>
                <a:tab pos="1783254" algn="l"/>
                <a:tab pos="2229461" algn="l"/>
                <a:tab pos="2675669" algn="l"/>
                <a:tab pos="3121876" algn="l"/>
                <a:tab pos="3568084" algn="l"/>
                <a:tab pos="4014291" algn="l"/>
                <a:tab pos="4460499" algn="l"/>
                <a:tab pos="4906706" algn="l"/>
                <a:tab pos="5352914" algn="l"/>
                <a:tab pos="5799121" algn="l"/>
                <a:tab pos="6245329" algn="l"/>
                <a:tab pos="6691536" algn="l"/>
                <a:tab pos="7137744" algn="l"/>
                <a:tab pos="7583951" algn="l"/>
                <a:tab pos="8030159" algn="l"/>
                <a:tab pos="8476366" algn="l"/>
                <a:tab pos="892257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51592" indent="-227046" defTabSz="44620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4631" algn="l"/>
                <a:tab pos="890839" algn="l"/>
                <a:tab pos="1337046" algn="l"/>
                <a:tab pos="1783254" algn="l"/>
                <a:tab pos="2229461" algn="l"/>
                <a:tab pos="2675669" algn="l"/>
                <a:tab pos="3121876" algn="l"/>
                <a:tab pos="3568084" algn="l"/>
                <a:tab pos="4014291" algn="l"/>
                <a:tab pos="4460499" algn="l"/>
                <a:tab pos="4906706" algn="l"/>
                <a:tab pos="5352914" algn="l"/>
                <a:tab pos="5799121" algn="l"/>
                <a:tab pos="6245329" algn="l"/>
                <a:tab pos="6691536" algn="l"/>
                <a:tab pos="7137744" algn="l"/>
                <a:tab pos="7583951" algn="l"/>
                <a:tab pos="8030159" algn="l"/>
                <a:tab pos="8476366" algn="l"/>
                <a:tab pos="892257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05683" indent="-227046" defTabSz="44620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4631" algn="l"/>
                <a:tab pos="890839" algn="l"/>
                <a:tab pos="1337046" algn="l"/>
                <a:tab pos="1783254" algn="l"/>
                <a:tab pos="2229461" algn="l"/>
                <a:tab pos="2675669" algn="l"/>
                <a:tab pos="3121876" algn="l"/>
                <a:tab pos="3568084" algn="l"/>
                <a:tab pos="4014291" algn="l"/>
                <a:tab pos="4460499" algn="l"/>
                <a:tab pos="4906706" algn="l"/>
                <a:tab pos="5352914" algn="l"/>
                <a:tab pos="5799121" algn="l"/>
                <a:tab pos="6245329" algn="l"/>
                <a:tab pos="6691536" algn="l"/>
                <a:tab pos="7137744" algn="l"/>
                <a:tab pos="7583951" algn="l"/>
                <a:tab pos="8030159" algn="l"/>
                <a:tab pos="8476366" algn="l"/>
                <a:tab pos="892257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59774" indent="-227046" defTabSz="44620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4631" algn="l"/>
                <a:tab pos="890839" algn="l"/>
                <a:tab pos="1337046" algn="l"/>
                <a:tab pos="1783254" algn="l"/>
                <a:tab pos="2229461" algn="l"/>
                <a:tab pos="2675669" algn="l"/>
                <a:tab pos="3121876" algn="l"/>
                <a:tab pos="3568084" algn="l"/>
                <a:tab pos="4014291" algn="l"/>
                <a:tab pos="4460499" algn="l"/>
                <a:tab pos="4906706" algn="l"/>
                <a:tab pos="5352914" algn="l"/>
                <a:tab pos="5799121" algn="l"/>
                <a:tab pos="6245329" algn="l"/>
                <a:tab pos="6691536" algn="l"/>
                <a:tab pos="7137744" algn="l"/>
                <a:tab pos="7583951" algn="l"/>
                <a:tab pos="8030159" algn="l"/>
                <a:tab pos="8476366" algn="l"/>
                <a:tab pos="892257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08660B24-EF81-4C5B-8BA5-5DE1BE52B37B}" type="slidenum">
              <a:rPr lang="ru-RU" altLang="ru-RU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4</a:t>
            </a:fld>
            <a:endParaRPr lang="ru-RU" altLang="ru-RU" dirty="0" smtClean="0">
              <a:latin typeface="Arial" panose="020B0604020202020204" pitchFamily="34" charset="0"/>
            </a:endParaRPr>
          </a:p>
        </p:txBody>
      </p:sp>
      <p:sp>
        <p:nvSpPr>
          <p:cNvPr id="4099" name="Text Box 1"/>
          <p:cNvSpPr txBox="1">
            <a:spLocks noChangeArrowheads="1"/>
          </p:cNvSpPr>
          <p:nvPr/>
        </p:nvSpPr>
        <p:spPr bwMode="auto">
          <a:xfrm>
            <a:off x="918946" y="718502"/>
            <a:ext cx="4964506" cy="359566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0818" tIns="45409" rIns="90818" bIns="45409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ru-RU" altLang="ru-RU" sz="1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body"/>
          </p:nvPr>
        </p:nvSpPr>
        <p:spPr>
          <a:xfrm>
            <a:off x="679768" y="4552609"/>
            <a:ext cx="5438140" cy="431574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455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30957B-F20C-4E1D-A59C-BE41C1FB28B5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2271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9666555-10F8-4D00-BCC6-572FCB8240B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8171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7084" y="128588"/>
            <a:ext cx="2741083" cy="5994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1" y="128588"/>
            <a:ext cx="8024284" cy="5994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5456EF2-9674-43E3-9230-65CC8B10507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227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9ED785-5E85-464A-9C6F-DF8AC4C986E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1278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F2ACF0B-6701-4968-824F-614C5F8E3341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0619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1" y="1600200"/>
            <a:ext cx="5382684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5484" y="1600200"/>
            <a:ext cx="538268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FE3214-138D-4533-BF1D-F375FEBF29C7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843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C370D3-AB43-4872-9E98-93BD9C3CD69B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107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119FD42-4E9C-4ABE-BA89-1195CF7C63A7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3829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9116C0F-7D09-404D-B9C3-82EA314F306A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832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227A3DA-BBB6-4CDC-84E0-47637D84AA55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60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lIns="90000" tIns="46800" rIns="90000" bIns="4680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8406A04-325B-4A59-AF8C-8F3D72500BE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0630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EAEAEA"/>
            </a:gs>
            <a:gs pos="100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128588"/>
            <a:ext cx="10968567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970" tIns="46786" rIns="89970" bIns="4678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1" y="1600200"/>
            <a:ext cx="10968567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970" tIns="46786" rIns="89970" bIns="467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Четвертый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2052" name="Text Box 3"/>
          <p:cNvSpPr txBox="1">
            <a:spLocks noChangeArrowheads="1"/>
          </p:cNvSpPr>
          <p:nvPr/>
        </p:nvSpPr>
        <p:spPr bwMode="auto">
          <a:xfrm>
            <a:off x="609601" y="6245225"/>
            <a:ext cx="2842684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9" tIns="45704" rIns="91409" bIns="45704" anchor="ctr"/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9" tIns="45704" rIns="91409" bIns="45704" anchor="ctr"/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739718" y="6245226"/>
            <a:ext cx="2838449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89970" tIns="46786" rIns="89970" bIns="46786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CBB0C98-E317-4180-83A6-4FC2D384C7A3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4579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4400">
          <a:solidFill>
            <a:srgbClr val="000000"/>
          </a:solidFill>
          <a:latin typeface="+mj-lt"/>
          <a:ea typeface="Arial Unicode MS" pitchFamily="34" charset="-128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4400">
          <a:solidFill>
            <a:srgbClr val="000000"/>
          </a:solidFill>
          <a:latin typeface="Arial" charset="0"/>
          <a:ea typeface="Arial Unicode MS" pitchFamily="34" charset="-128"/>
          <a:cs typeface="Arial Unicode MS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4400">
          <a:solidFill>
            <a:srgbClr val="000000"/>
          </a:solidFill>
          <a:latin typeface="Arial" charset="0"/>
          <a:ea typeface="Arial Unicode MS" pitchFamily="34" charset="-128"/>
          <a:cs typeface="Arial Unicode MS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4400">
          <a:solidFill>
            <a:srgbClr val="000000"/>
          </a:solidFill>
          <a:latin typeface="Arial" charset="0"/>
          <a:ea typeface="Arial Unicode MS" pitchFamily="34" charset="-128"/>
          <a:cs typeface="Arial Unicode MS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4400">
          <a:solidFill>
            <a:srgbClr val="000000"/>
          </a:solidFill>
          <a:latin typeface="Arial" charset="0"/>
          <a:ea typeface="Arial Unicode MS" pitchFamily="34" charset="-128"/>
          <a:cs typeface="Arial Unicode MS" charset="0"/>
        </a:defRPr>
      </a:lvl5pPr>
      <a:lvl6pPr marL="4572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cs typeface="Arial Unicode MS" charset="0"/>
        </a:defRPr>
      </a:lvl6pPr>
      <a:lvl7pPr marL="9144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cs typeface="Arial Unicode MS" charset="0"/>
        </a:defRPr>
      </a:lvl7pPr>
      <a:lvl8pPr marL="1371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cs typeface="Arial Unicode MS" charset="0"/>
        </a:defRPr>
      </a:lvl8pPr>
      <a:lvl9pPr marL="18288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cs typeface="Arial Unicode MS" charset="0"/>
        </a:defRPr>
      </a:lvl9pPr>
    </p:titleStyle>
    <p:bodyStyle>
      <a:lvl1pPr marL="339725" indent="-339725" algn="l" defTabSz="449263" rtl="0" eaLnBrk="0" fontAlgn="base" hangingPunct="0">
        <a:spcBef>
          <a:spcPts val="788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3200">
          <a:solidFill>
            <a:srgbClr val="000000"/>
          </a:solidFill>
          <a:latin typeface="+mn-lt"/>
          <a:ea typeface="Arial Unicode MS" pitchFamily="34" charset="-128"/>
          <a:cs typeface="+mn-cs"/>
        </a:defRPr>
      </a:lvl1pPr>
      <a:lvl2pPr marL="739775" indent="-282575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–"/>
        <a:defRPr sz="2800">
          <a:solidFill>
            <a:srgbClr val="000000"/>
          </a:solidFill>
          <a:latin typeface="+mn-lt"/>
          <a:ea typeface="Arial Unicode MS" pitchFamily="34" charset="-128"/>
          <a:cs typeface="+mn-cs"/>
        </a:defRPr>
      </a:lvl2pPr>
      <a:lvl3pPr marL="1143000" indent="-231775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2400">
          <a:solidFill>
            <a:srgbClr val="000000"/>
          </a:solidFill>
          <a:latin typeface="+mn-lt"/>
          <a:ea typeface="Arial Unicode MS" pitchFamily="34" charset="-128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–"/>
        <a:defRPr sz="2000">
          <a:solidFill>
            <a:srgbClr val="000000"/>
          </a:solidFill>
          <a:latin typeface="+mn-lt"/>
          <a:ea typeface="Arial Unicode MS" pitchFamily="34" charset="-128"/>
          <a:cs typeface="+mn-cs"/>
        </a:defRPr>
      </a:lvl4pPr>
      <a:lvl5pPr marL="2054225" indent="-225425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»"/>
        <a:defRPr sz="2000">
          <a:solidFill>
            <a:srgbClr val="000000"/>
          </a:solidFill>
          <a:latin typeface="+mn-lt"/>
          <a:ea typeface="Arial Unicode MS" pitchFamily="34" charset="-128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jp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.jpeg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"/>
          <p:cNvSpPr txBox="1">
            <a:spLocks noChangeArrowheads="1"/>
          </p:cNvSpPr>
          <p:nvPr/>
        </p:nvSpPr>
        <p:spPr bwMode="auto">
          <a:xfrm>
            <a:off x="8078788" y="6245225"/>
            <a:ext cx="2132012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70" tIns="46786" rIns="89970" bIns="46786"/>
          <a:lstStyle>
            <a:lvl1pPr>
              <a:spcBef>
                <a:spcPts val="788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2288" algn="l"/>
                <a:tab pos="2244725" algn="l"/>
                <a:tab pos="2693988" algn="l"/>
                <a:tab pos="3140075" algn="l"/>
                <a:tab pos="3592513" algn="l"/>
                <a:tab pos="4041775" algn="l"/>
                <a:tab pos="4487863" algn="l"/>
                <a:tab pos="4940300" algn="l"/>
                <a:tab pos="5389563" algn="l"/>
                <a:tab pos="5835650" algn="l"/>
                <a:tab pos="6288088" algn="l"/>
                <a:tab pos="6734175" algn="l"/>
                <a:tab pos="7183438" algn="l"/>
                <a:tab pos="7634288" algn="l"/>
                <a:tab pos="8081963" algn="l"/>
                <a:tab pos="8531225" algn="l"/>
                <a:tab pos="8980488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2288" algn="l"/>
                <a:tab pos="2244725" algn="l"/>
                <a:tab pos="2693988" algn="l"/>
                <a:tab pos="3140075" algn="l"/>
                <a:tab pos="3592513" algn="l"/>
                <a:tab pos="4041775" algn="l"/>
                <a:tab pos="4487863" algn="l"/>
                <a:tab pos="4940300" algn="l"/>
                <a:tab pos="5389563" algn="l"/>
                <a:tab pos="5835650" algn="l"/>
                <a:tab pos="6288088" algn="l"/>
                <a:tab pos="6734175" algn="l"/>
                <a:tab pos="7183438" algn="l"/>
                <a:tab pos="7634288" algn="l"/>
                <a:tab pos="8081963" algn="l"/>
                <a:tab pos="8531225" algn="l"/>
                <a:tab pos="8980488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2288" algn="l"/>
                <a:tab pos="2244725" algn="l"/>
                <a:tab pos="2693988" algn="l"/>
                <a:tab pos="3140075" algn="l"/>
                <a:tab pos="3592513" algn="l"/>
                <a:tab pos="4041775" algn="l"/>
                <a:tab pos="4487863" algn="l"/>
                <a:tab pos="4940300" algn="l"/>
                <a:tab pos="5389563" algn="l"/>
                <a:tab pos="5835650" algn="l"/>
                <a:tab pos="6288088" algn="l"/>
                <a:tab pos="6734175" algn="l"/>
                <a:tab pos="7183438" algn="l"/>
                <a:tab pos="7634288" algn="l"/>
                <a:tab pos="8081963" algn="l"/>
                <a:tab pos="8531225" algn="l"/>
                <a:tab pos="8980488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2288" algn="l"/>
                <a:tab pos="2244725" algn="l"/>
                <a:tab pos="2693988" algn="l"/>
                <a:tab pos="3140075" algn="l"/>
                <a:tab pos="3592513" algn="l"/>
                <a:tab pos="4041775" algn="l"/>
                <a:tab pos="4487863" algn="l"/>
                <a:tab pos="4940300" algn="l"/>
                <a:tab pos="5389563" algn="l"/>
                <a:tab pos="5835650" algn="l"/>
                <a:tab pos="6288088" algn="l"/>
                <a:tab pos="6734175" algn="l"/>
                <a:tab pos="7183438" algn="l"/>
                <a:tab pos="7634288" algn="l"/>
                <a:tab pos="8081963" algn="l"/>
                <a:tab pos="8531225" algn="l"/>
                <a:tab pos="8980488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2288" algn="l"/>
                <a:tab pos="2244725" algn="l"/>
                <a:tab pos="2693988" algn="l"/>
                <a:tab pos="3140075" algn="l"/>
                <a:tab pos="3592513" algn="l"/>
                <a:tab pos="4041775" algn="l"/>
                <a:tab pos="4487863" algn="l"/>
                <a:tab pos="4940300" algn="l"/>
                <a:tab pos="5389563" algn="l"/>
                <a:tab pos="5835650" algn="l"/>
                <a:tab pos="6288088" algn="l"/>
                <a:tab pos="6734175" algn="l"/>
                <a:tab pos="7183438" algn="l"/>
                <a:tab pos="7634288" algn="l"/>
                <a:tab pos="8081963" algn="l"/>
                <a:tab pos="8531225" algn="l"/>
                <a:tab pos="8980488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2288" algn="l"/>
                <a:tab pos="2244725" algn="l"/>
                <a:tab pos="2693988" algn="l"/>
                <a:tab pos="3140075" algn="l"/>
                <a:tab pos="3592513" algn="l"/>
                <a:tab pos="4041775" algn="l"/>
                <a:tab pos="4487863" algn="l"/>
                <a:tab pos="4940300" algn="l"/>
                <a:tab pos="5389563" algn="l"/>
                <a:tab pos="5835650" algn="l"/>
                <a:tab pos="6288088" algn="l"/>
                <a:tab pos="6734175" algn="l"/>
                <a:tab pos="7183438" algn="l"/>
                <a:tab pos="7634288" algn="l"/>
                <a:tab pos="8081963" algn="l"/>
                <a:tab pos="8531225" algn="l"/>
                <a:tab pos="8980488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2288" algn="l"/>
                <a:tab pos="2244725" algn="l"/>
                <a:tab pos="2693988" algn="l"/>
                <a:tab pos="3140075" algn="l"/>
                <a:tab pos="3592513" algn="l"/>
                <a:tab pos="4041775" algn="l"/>
                <a:tab pos="4487863" algn="l"/>
                <a:tab pos="4940300" algn="l"/>
                <a:tab pos="5389563" algn="l"/>
                <a:tab pos="5835650" algn="l"/>
                <a:tab pos="6288088" algn="l"/>
                <a:tab pos="6734175" algn="l"/>
                <a:tab pos="7183438" algn="l"/>
                <a:tab pos="7634288" algn="l"/>
                <a:tab pos="8081963" algn="l"/>
                <a:tab pos="8531225" algn="l"/>
                <a:tab pos="8980488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2288" algn="l"/>
                <a:tab pos="2244725" algn="l"/>
                <a:tab pos="2693988" algn="l"/>
                <a:tab pos="3140075" algn="l"/>
                <a:tab pos="3592513" algn="l"/>
                <a:tab pos="4041775" algn="l"/>
                <a:tab pos="4487863" algn="l"/>
                <a:tab pos="4940300" algn="l"/>
                <a:tab pos="5389563" algn="l"/>
                <a:tab pos="5835650" algn="l"/>
                <a:tab pos="6288088" algn="l"/>
                <a:tab pos="6734175" algn="l"/>
                <a:tab pos="7183438" algn="l"/>
                <a:tab pos="7634288" algn="l"/>
                <a:tab pos="8081963" algn="l"/>
                <a:tab pos="8531225" algn="l"/>
                <a:tab pos="8980488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2288" algn="l"/>
                <a:tab pos="2244725" algn="l"/>
                <a:tab pos="2693988" algn="l"/>
                <a:tab pos="3140075" algn="l"/>
                <a:tab pos="3592513" algn="l"/>
                <a:tab pos="4041775" algn="l"/>
                <a:tab pos="4487863" algn="l"/>
                <a:tab pos="4940300" algn="l"/>
                <a:tab pos="5389563" algn="l"/>
                <a:tab pos="5835650" algn="l"/>
                <a:tab pos="6288088" algn="l"/>
                <a:tab pos="6734175" algn="l"/>
                <a:tab pos="7183438" algn="l"/>
                <a:tab pos="7634288" algn="l"/>
                <a:tab pos="8081963" algn="l"/>
                <a:tab pos="8531225" algn="l"/>
                <a:tab pos="8980488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ru-RU" altLang="ru-RU" sz="1400" dirty="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2495550" y="188913"/>
            <a:ext cx="7848600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9970" tIns="46786" rIns="89970" bIns="0" anchor="ctr">
            <a:spAutoFit/>
          </a:bodyPr>
          <a:lstStyle/>
          <a:p>
            <a:pPr algn="ctr">
              <a:buClr>
                <a:srgbClr val="0000CC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Муниципальное образование город Нефтеюганск </a:t>
            </a:r>
          </a:p>
        </p:txBody>
      </p:sp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438" y="71438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077" name="Line 3"/>
          <p:cNvSpPr>
            <a:spLocks noChangeShapeType="1"/>
          </p:cNvSpPr>
          <p:nvPr/>
        </p:nvSpPr>
        <p:spPr bwMode="auto">
          <a:xfrm>
            <a:off x="1524000" y="762000"/>
            <a:ext cx="9144000" cy="0"/>
          </a:xfrm>
          <a:prstGeom prst="line">
            <a:avLst/>
          </a:prstGeom>
          <a:noFill/>
          <a:ln w="57150" cmpd="thinThick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992627" y="1220359"/>
            <a:ext cx="10206745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 сводного отчета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проведении процедуры оценки регулирующего воздействия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проектов муниципальных правовых актов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администрации города Нефтеюганска</a:t>
            </a:r>
            <a:endParaRPr lang="ru-RU" altLang="ru-RU" b="1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altLang="ru-RU" b="1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altLang="ru-RU" b="1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altLang="ru-RU" b="1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altLang="ru-RU" b="1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ru-RU" altLang="ru-RU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r>
              <a:rPr lang="en-US" altLang="ru-RU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</a:t>
            </a:r>
            <a:endParaRPr lang="ru-RU" altLang="ru-RU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5993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"/>
          <p:cNvSpPr txBox="1">
            <a:spLocks noChangeArrowheads="1"/>
          </p:cNvSpPr>
          <p:nvPr/>
        </p:nvSpPr>
        <p:spPr bwMode="auto">
          <a:xfrm>
            <a:off x="8078788" y="6245225"/>
            <a:ext cx="2132012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70" tIns="46786" rIns="89970" bIns="46786"/>
          <a:lstStyle>
            <a:lvl1pPr>
              <a:spcBef>
                <a:spcPts val="788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2288" algn="l"/>
                <a:tab pos="2244725" algn="l"/>
                <a:tab pos="2693988" algn="l"/>
                <a:tab pos="3140075" algn="l"/>
                <a:tab pos="3592513" algn="l"/>
                <a:tab pos="4041775" algn="l"/>
                <a:tab pos="4487863" algn="l"/>
                <a:tab pos="4940300" algn="l"/>
                <a:tab pos="5389563" algn="l"/>
                <a:tab pos="5835650" algn="l"/>
                <a:tab pos="6288088" algn="l"/>
                <a:tab pos="6734175" algn="l"/>
                <a:tab pos="7183438" algn="l"/>
                <a:tab pos="7634288" algn="l"/>
                <a:tab pos="8081963" algn="l"/>
                <a:tab pos="8531225" algn="l"/>
                <a:tab pos="8980488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2288" algn="l"/>
                <a:tab pos="2244725" algn="l"/>
                <a:tab pos="2693988" algn="l"/>
                <a:tab pos="3140075" algn="l"/>
                <a:tab pos="3592513" algn="l"/>
                <a:tab pos="4041775" algn="l"/>
                <a:tab pos="4487863" algn="l"/>
                <a:tab pos="4940300" algn="l"/>
                <a:tab pos="5389563" algn="l"/>
                <a:tab pos="5835650" algn="l"/>
                <a:tab pos="6288088" algn="l"/>
                <a:tab pos="6734175" algn="l"/>
                <a:tab pos="7183438" algn="l"/>
                <a:tab pos="7634288" algn="l"/>
                <a:tab pos="8081963" algn="l"/>
                <a:tab pos="8531225" algn="l"/>
                <a:tab pos="8980488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2288" algn="l"/>
                <a:tab pos="2244725" algn="l"/>
                <a:tab pos="2693988" algn="l"/>
                <a:tab pos="3140075" algn="l"/>
                <a:tab pos="3592513" algn="l"/>
                <a:tab pos="4041775" algn="l"/>
                <a:tab pos="4487863" algn="l"/>
                <a:tab pos="4940300" algn="l"/>
                <a:tab pos="5389563" algn="l"/>
                <a:tab pos="5835650" algn="l"/>
                <a:tab pos="6288088" algn="l"/>
                <a:tab pos="6734175" algn="l"/>
                <a:tab pos="7183438" algn="l"/>
                <a:tab pos="7634288" algn="l"/>
                <a:tab pos="8081963" algn="l"/>
                <a:tab pos="8531225" algn="l"/>
                <a:tab pos="8980488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2288" algn="l"/>
                <a:tab pos="2244725" algn="l"/>
                <a:tab pos="2693988" algn="l"/>
                <a:tab pos="3140075" algn="l"/>
                <a:tab pos="3592513" algn="l"/>
                <a:tab pos="4041775" algn="l"/>
                <a:tab pos="4487863" algn="l"/>
                <a:tab pos="4940300" algn="l"/>
                <a:tab pos="5389563" algn="l"/>
                <a:tab pos="5835650" algn="l"/>
                <a:tab pos="6288088" algn="l"/>
                <a:tab pos="6734175" algn="l"/>
                <a:tab pos="7183438" algn="l"/>
                <a:tab pos="7634288" algn="l"/>
                <a:tab pos="8081963" algn="l"/>
                <a:tab pos="8531225" algn="l"/>
                <a:tab pos="8980488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2288" algn="l"/>
                <a:tab pos="2244725" algn="l"/>
                <a:tab pos="2693988" algn="l"/>
                <a:tab pos="3140075" algn="l"/>
                <a:tab pos="3592513" algn="l"/>
                <a:tab pos="4041775" algn="l"/>
                <a:tab pos="4487863" algn="l"/>
                <a:tab pos="4940300" algn="l"/>
                <a:tab pos="5389563" algn="l"/>
                <a:tab pos="5835650" algn="l"/>
                <a:tab pos="6288088" algn="l"/>
                <a:tab pos="6734175" algn="l"/>
                <a:tab pos="7183438" algn="l"/>
                <a:tab pos="7634288" algn="l"/>
                <a:tab pos="8081963" algn="l"/>
                <a:tab pos="8531225" algn="l"/>
                <a:tab pos="8980488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2288" algn="l"/>
                <a:tab pos="2244725" algn="l"/>
                <a:tab pos="2693988" algn="l"/>
                <a:tab pos="3140075" algn="l"/>
                <a:tab pos="3592513" algn="l"/>
                <a:tab pos="4041775" algn="l"/>
                <a:tab pos="4487863" algn="l"/>
                <a:tab pos="4940300" algn="l"/>
                <a:tab pos="5389563" algn="l"/>
                <a:tab pos="5835650" algn="l"/>
                <a:tab pos="6288088" algn="l"/>
                <a:tab pos="6734175" algn="l"/>
                <a:tab pos="7183438" algn="l"/>
                <a:tab pos="7634288" algn="l"/>
                <a:tab pos="8081963" algn="l"/>
                <a:tab pos="8531225" algn="l"/>
                <a:tab pos="8980488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2288" algn="l"/>
                <a:tab pos="2244725" algn="l"/>
                <a:tab pos="2693988" algn="l"/>
                <a:tab pos="3140075" algn="l"/>
                <a:tab pos="3592513" algn="l"/>
                <a:tab pos="4041775" algn="l"/>
                <a:tab pos="4487863" algn="l"/>
                <a:tab pos="4940300" algn="l"/>
                <a:tab pos="5389563" algn="l"/>
                <a:tab pos="5835650" algn="l"/>
                <a:tab pos="6288088" algn="l"/>
                <a:tab pos="6734175" algn="l"/>
                <a:tab pos="7183438" algn="l"/>
                <a:tab pos="7634288" algn="l"/>
                <a:tab pos="8081963" algn="l"/>
                <a:tab pos="8531225" algn="l"/>
                <a:tab pos="8980488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2288" algn="l"/>
                <a:tab pos="2244725" algn="l"/>
                <a:tab pos="2693988" algn="l"/>
                <a:tab pos="3140075" algn="l"/>
                <a:tab pos="3592513" algn="l"/>
                <a:tab pos="4041775" algn="l"/>
                <a:tab pos="4487863" algn="l"/>
                <a:tab pos="4940300" algn="l"/>
                <a:tab pos="5389563" algn="l"/>
                <a:tab pos="5835650" algn="l"/>
                <a:tab pos="6288088" algn="l"/>
                <a:tab pos="6734175" algn="l"/>
                <a:tab pos="7183438" algn="l"/>
                <a:tab pos="7634288" algn="l"/>
                <a:tab pos="8081963" algn="l"/>
                <a:tab pos="8531225" algn="l"/>
                <a:tab pos="8980488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2288" algn="l"/>
                <a:tab pos="2244725" algn="l"/>
                <a:tab pos="2693988" algn="l"/>
                <a:tab pos="3140075" algn="l"/>
                <a:tab pos="3592513" algn="l"/>
                <a:tab pos="4041775" algn="l"/>
                <a:tab pos="4487863" algn="l"/>
                <a:tab pos="4940300" algn="l"/>
                <a:tab pos="5389563" algn="l"/>
                <a:tab pos="5835650" algn="l"/>
                <a:tab pos="6288088" algn="l"/>
                <a:tab pos="6734175" algn="l"/>
                <a:tab pos="7183438" algn="l"/>
                <a:tab pos="7634288" algn="l"/>
                <a:tab pos="8081963" algn="l"/>
                <a:tab pos="8531225" algn="l"/>
                <a:tab pos="8980488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ru-RU" altLang="ru-RU" sz="1400" dirty="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2495550" y="188913"/>
            <a:ext cx="7848600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9970" tIns="46786" rIns="89970" bIns="0" anchor="ctr">
            <a:spAutoFit/>
          </a:bodyPr>
          <a:lstStyle/>
          <a:p>
            <a:pPr algn="ctr">
              <a:buClr>
                <a:srgbClr val="0000CC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Муниципальное образование город Нефтеюганск </a:t>
            </a:r>
          </a:p>
        </p:txBody>
      </p:sp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438" y="71438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077" name="Line 3"/>
          <p:cNvSpPr>
            <a:spLocks noChangeShapeType="1"/>
          </p:cNvSpPr>
          <p:nvPr/>
        </p:nvSpPr>
        <p:spPr bwMode="auto">
          <a:xfrm>
            <a:off x="1524000" y="762000"/>
            <a:ext cx="9144000" cy="0"/>
          </a:xfrm>
          <a:prstGeom prst="line">
            <a:avLst/>
          </a:prstGeom>
          <a:noFill/>
          <a:ln w="57150" cmpd="thinThick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219499" y="1152982"/>
            <a:ext cx="958268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случае если проект нормативного правового акта имеет высокую или среднюю степень регулирующего воздействия, 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сводный отчет содержит 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следующие сведения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Степень 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регулирующего 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воздействия</a:t>
            </a:r>
            <a:endParaRPr lang="ru-RU" sz="14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Описание 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проблемы, на решение которой направлен предлагаемый способ 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регулирования</a:t>
            </a:r>
          </a:p>
          <a:p>
            <a:pPr marL="171450" lvl="0" indent="-17145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Оценку 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негативных 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эффектов</a:t>
            </a:r>
            <a:endParaRPr lang="ru-RU" sz="14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 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опыта решения аналогичных 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проблем</a:t>
            </a:r>
            <a:endParaRPr lang="ru-RU" sz="14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Цели 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предлагаемого регулирования и их соответствие принципам правового 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регулирования</a:t>
            </a:r>
            <a:endParaRPr lang="ru-RU" sz="14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Описание 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предлагаемого регулирования и иных возможных способов решения 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проблемы</a:t>
            </a:r>
            <a:endParaRPr lang="ru-RU" sz="14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группы субъектов предпринимательской, инвестиционной, и иной экономической деятельности, иные заинтересованные 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лица </a:t>
            </a:r>
          </a:p>
          <a:p>
            <a:pPr marL="171450" lvl="0" indent="-17145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Новые 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функции, полномочия, обязанности и права органов и структурных подразделений администрации 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города</a:t>
            </a:r>
            <a:endParaRPr lang="ru-RU" sz="14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Оценка 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соответствующих расходов (возможных поступлений) бюджета города Нефтеюганска. </a:t>
            </a:r>
          </a:p>
          <a:p>
            <a:pPr marL="171450" lvl="0" indent="-17145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Новые 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или изменяющие ранее предусмотренные 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законодательством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ХМАО-Югры 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обязательные требования для субъектов предпринимательской и иной экономической деятельности, обязанности и запреты для субъектов предпринимательской и инвестиционной деятельности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171450" lvl="0" indent="-17145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Оценку 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расходов и доходов субъектов предпринимательской, инвестиционной и иной экономической 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деятельности</a:t>
            </a:r>
            <a:endParaRPr lang="ru-RU" sz="14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Риски 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решения проблемы предложенным способом регулирования и риски негативных 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последствий</a:t>
            </a:r>
            <a:endParaRPr lang="ru-RU" sz="14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Индикативные 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показатели, программы мониторинга и иные способы (методы) оценки достижения заявленных 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целей</a:t>
            </a:r>
            <a:endParaRPr lang="ru-RU" sz="14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Предполагаемую дату 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вступления в силу проекта муниципального нормативного правового 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640" y="4721629"/>
            <a:ext cx="2064266" cy="206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4347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1" t="5287" r="20499" b="3243"/>
          <a:stretch/>
        </p:blipFill>
        <p:spPr>
          <a:xfrm>
            <a:off x="8986987" y="1786475"/>
            <a:ext cx="2714325" cy="3830854"/>
          </a:xfrm>
          <a:prstGeom prst="rect">
            <a:avLst/>
          </a:prstGeom>
        </p:spPr>
      </p:pic>
      <p:sp>
        <p:nvSpPr>
          <p:cNvPr id="3074" name="Text Box 1"/>
          <p:cNvSpPr txBox="1">
            <a:spLocks noChangeArrowheads="1"/>
          </p:cNvSpPr>
          <p:nvPr/>
        </p:nvSpPr>
        <p:spPr bwMode="auto">
          <a:xfrm>
            <a:off x="8078788" y="6245225"/>
            <a:ext cx="2132012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70" tIns="46786" rIns="89970" bIns="46786"/>
          <a:lstStyle>
            <a:lvl1pPr>
              <a:spcBef>
                <a:spcPts val="788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2288" algn="l"/>
                <a:tab pos="2244725" algn="l"/>
                <a:tab pos="2693988" algn="l"/>
                <a:tab pos="3140075" algn="l"/>
                <a:tab pos="3592513" algn="l"/>
                <a:tab pos="4041775" algn="l"/>
                <a:tab pos="4487863" algn="l"/>
                <a:tab pos="4940300" algn="l"/>
                <a:tab pos="5389563" algn="l"/>
                <a:tab pos="5835650" algn="l"/>
                <a:tab pos="6288088" algn="l"/>
                <a:tab pos="6734175" algn="l"/>
                <a:tab pos="7183438" algn="l"/>
                <a:tab pos="7634288" algn="l"/>
                <a:tab pos="8081963" algn="l"/>
                <a:tab pos="8531225" algn="l"/>
                <a:tab pos="8980488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2288" algn="l"/>
                <a:tab pos="2244725" algn="l"/>
                <a:tab pos="2693988" algn="l"/>
                <a:tab pos="3140075" algn="l"/>
                <a:tab pos="3592513" algn="l"/>
                <a:tab pos="4041775" algn="l"/>
                <a:tab pos="4487863" algn="l"/>
                <a:tab pos="4940300" algn="l"/>
                <a:tab pos="5389563" algn="l"/>
                <a:tab pos="5835650" algn="l"/>
                <a:tab pos="6288088" algn="l"/>
                <a:tab pos="6734175" algn="l"/>
                <a:tab pos="7183438" algn="l"/>
                <a:tab pos="7634288" algn="l"/>
                <a:tab pos="8081963" algn="l"/>
                <a:tab pos="8531225" algn="l"/>
                <a:tab pos="8980488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2288" algn="l"/>
                <a:tab pos="2244725" algn="l"/>
                <a:tab pos="2693988" algn="l"/>
                <a:tab pos="3140075" algn="l"/>
                <a:tab pos="3592513" algn="l"/>
                <a:tab pos="4041775" algn="l"/>
                <a:tab pos="4487863" algn="l"/>
                <a:tab pos="4940300" algn="l"/>
                <a:tab pos="5389563" algn="l"/>
                <a:tab pos="5835650" algn="l"/>
                <a:tab pos="6288088" algn="l"/>
                <a:tab pos="6734175" algn="l"/>
                <a:tab pos="7183438" algn="l"/>
                <a:tab pos="7634288" algn="l"/>
                <a:tab pos="8081963" algn="l"/>
                <a:tab pos="8531225" algn="l"/>
                <a:tab pos="8980488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2288" algn="l"/>
                <a:tab pos="2244725" algn="l"/>
                <a:tab pos="2693988" algn="l"/>
                <a:tab pos="3140075" algn="l"/>
                <a:tab pos="3592513" algn="l"/>
                <a:tab pos="4041775" algn="l"/>
                <a:tab pos="4487863" algn="l"/>
                <a:tab pos="4940300" algn="l"/>
                <a:tab pos="5389563" algn="l"/>
                <a:tab pos="5835650" algn="l"/>
                <a:tab pos="6288088" algn="l"/>
                <a:tab pos="6734175" algn="l"/>
                <a:tab pos="7183438" algn="l"/>
                <a:tab pos="7634288" algn="l"/>
                <a:tab pos="8081963" algn="l"/>
                <a:tab pos="8531225" algn="l"/>
                <a:tab pos="8980488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2288" algn="l"/>
                <a:tab pos="2244725" algn="l"/>
                <a:tab pos="2693988" algn="l"/>
                <a:tab pos="3140075" algn="l"/>
                <a:tab pos="3592513" algn="l"/>
                <a:tab pos="4041775" algn="l"/>
                <a:tab pos="4487863" algn="l"/>
                <a:tab pos="4940300" algn="l"/>
                <a:tab pos="5389563" algn="l"/>
                <a:tab pos="5835650" algn="l"/>
                <a:tab pos="6288088" algn="l"/>
                <a:tab pos="6734175" algn="l"/>
                <a:tab pos="7183438" algn="l"/>
                <a:tab pos="7634288" algn="l"/>
                <a:tab pos="8081963" algn="l"/>
                <a:tab pos="8531225" algn="l"/>
                <a:tab pos="8980488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2288" algn="l"/>
                <a:tab pos="2244725" algn="l"/>
                <a:tab pos="2693988" algn="l"/>
                <a:tab pos="3140075" algn="l"/>
                <a:tab pos="3592513" algn="l"/>
                <a:tab pos="4041775" algn="l"/>
                <a:tab pos="4487863" algn="l"/>
                <a:tab pos="4940300" algn="l"/>
                <a:tab pos="5389563" algn="l"/>
                <a:tab pos="5835650" algn="l"/>
                <a:tab pos="6288088" algn="l"/>
                <a:tab pos="6734175" algn="l"/>
                <a:tab pos="7183438" algn="l"/>
                <a:tab pos="7634288" algn="l"/>
                <a:tab pos="8081963" algn="l"/>
                <a:tab pos="8531225" algn="l"/>
                <a:tab pos="8980488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2288" algn="l"/>
                <a:tab pos="2244725" algn="l"/>
                <a:tab pos="2693988" algn="l"/>
                <a:tab pos="3140075" algn="l"/>
                <a:tab pos="3592513" algn="l"/>
                <a:tab pos="4041775" algn="l"/>
                <a:tab pos="4487863" algn="l"/>
                <a:tab pos="4940300" algn="l"/>
                <a:tab pos="5389563" algn="l"/>
                <a:tab pos="5835650" algn="l"/>
                <a:tab pos="6288088" algn="l"/>
                <a:tab pos="6734175" algn="l"/>
                <a:tab pos="7183438" algn="l"/>
                <a:tab pos="7634288" algn="l"/>
                <a:tab pos="8081963" algn="l"/>
                <a:tab pos="8531225" algn="l"/>
                <a:tab pos="8980488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2288" algn="l"/>
                <a:tab pos="2244725" algn="l"/>
                <a:tab pos="2693988" algn="l"/>
                <a:tab pos="3140075" algn="l"/>
                <a:tab pos="3592513" algn="l"/>
                <a:tab pos="4041775" algn="l"/>
                <a:tab pos="4487863" algn="l"/>
                <a:tab pos="4940300" algn="l"/>
                <a:tab pos="5389563" algn="l"/>
                <a:tab pos="5835650" algn="l"/>
                <a:tab pos="6288088" algn="l"/>
                <a:tab pos="6734175" algn="l"/>
                <a:tab pos="7183438" algn="l"/>
                <a:tab pos="7634288" algn="l"/>
                <a:tab pos="8081963" algn="l"/>
                <a:tab pos="8531225" algn="l"/>
                <a:tab pos="8980488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2288" algn="l"/>
                <a:tab pos="2244725" algn="l"/>
                <a:tab pos="2693988" algn="l"/>
                <a:tab pos="3140075" algn="l"/>
                <a:tab pos="3592513" algn="l"/>
                <a:tab pos="4041775" algn="l"/>
                <a:tab pos="4487863" algn="l"/>
                <a:tab pos="4940300" algn="l"/>
                <a:tab pos="5389563" algn="l"/>
                <a:tab pos="5835650" algn="l"/>
                <a:tab pos="6288088" algn="l"/>
                <a:tab pos="6734175" algn="l"/>
                <a:tab pos="7183438" algn="l"/>
                <a:tab pos="7634288" algn="l"/>
                <a:tab pos="8081963" algn="l"/>
                <a:tab pos="8531225" algn="l"/>
                <a:tab pos="8980488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ru-RU" altLang="ru-RU" sz="1400" dirty="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2495550" y="188913"/>
            <a:ext cx="7848600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9970" tIns="46786" rIns="89970" bIns="0" anchor="ctr">
            <a:spAutoFit/>
          </a:bodyPr>
          <a:lstStyle/>
          <a:p>
            <a:pPr algn="ctr">
              <a:buClr>
                <a:srgbClr val="0000CC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Муниципальное образование город Нефтеюганск </a:t>
            </a:r>
          </a:p>
        </p:txBody>
      </p:sp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438" y="71438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077" name="Line 3"/>
          <p:cNvSpPr>
            <a:spLocks noChangeShapeType="1"/>
          </p:cNvSpPr>
          <p:nvPr/>
        </p:nvSpPr>
        <p:spPr bwMode="auto">
          <a:xfrm>
            <a:off x="1524000" y="762000"/>
            <a:ext cx="9144000" cy="0"/>
          </a:xfrm>
          <a:prstGeom prst="line">
            <a:avLst/>
          </a:prstGeom>
          <a:noFill/>
          <a:ln w="57150" cmpd="thinThick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272254968"/>
              </p:ext>
            </p:extLst>
          </p:nvPr>
        </p:nvGraphicFramePr>
        <p:xfrm>
          <a:off x="474846" y="1158579"/>
          <a:ext cx="8447773" cy="53247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7829386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трелка вправо 4"/>
          <p:cNvSpPr/>
          <p:nvPr/>
        </p:nvSpPr>
        <p:spPr bwMode="auto">
          <a:xfrm>
            <a:off x="882942" y="1655545"/>
            <a:ext cx="4420578" cy="3282215"/>
          </a:xfrm>
          <a:prstGeom prst="rightArrow">
            <a:avLst/>
          </a:prstGeom>
          <a:solidFill>
            <a:srgbClr val="2AD63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3074" name="Text Box 1"/>
          <p:cNvSpPr txBox="1">
            <a:spLocks noChangeArrowheads="1"/>
          </p:cNvSpPr>
          <p:nvPr/>
        </p:nvSpPr>
        <p:spPr bwMode="auto">
          <a:xfrm>
            <a:off x="8078788" y="6245225"/>
            <a:ext cx="2132012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70" tIns="46786" rIns="89970" bIns="46786"/>
          <a:lstStyle>
            <a:lvl1pPr>
              <a:spcBef>
                <a:spcPts val="788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2288" algn="l"/>
                <a:tab pos="2244725" algn="l"/>
                <a:tab pos="2693988" algn="l"/>
                <a:tab pos="3140075" algn="l"/>
                <a:tab pos="3592513" algn="l"/>
                <a:tab pos="4041775" algn="l"/>
                <a:tab pos="4487863" algn="l"/>
                <a:tab pos="4940300" algn="l"/>
                <a:tab pos="5389563" algn="l"/>
                <a:tab pos="5835650" algn="l"/>
                <a:tab pos="6288088" algn="l"/>
                <a:tab pos="6734175" algn="l"/>
                <a:tab pos="7183438" algn="l"/>
                <a:tab pos="7634288" algn="l"/>
                <a:tab pos="8081963" algn="l"/>
                <a:tab pos="8531225" algn="l"/>
                <a:tab pos="8980488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2288" algn="l"/>
                <a:tab pos="2244725" algn="l"/>
                <a:tab pos="2693988" algn="l"/>
                <a:tab pos="3140075" algn="l"/>
                <a:tab pos="3592513" algn="l"/>
                <a:tab pos="4041775" algn="l"/>
                <a:tab pos="4487863" algn="l"/>
                <a:tab pos="4940300" algn="l"/>
                <a:tab pos="5389563" algn="l"/>
                <a:tab pos="5835650" algn="l"/>
                <a:tab pos="6288088" algn="l"/>
                <a:tab pos="6734175" algn="l"/>
                <a:tab pos="7183438" algn="l"/>
                <a:tab pos="7634288" algn="l"/>
                <a:tab pos="8081963" algn="l"/>
                <a:tab pos="8531225" algn="l"/>
                <a:tab pos="8980488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2288" algn="l"/>
                <a:tab pos="2244725" algn="l"/>
                <a:tab pos="2693988" algn="l"/>
                <a:tab pos="3140075" algn="l"/>
                <a:tab pos="3592513" algn="l"/>
                <a:tab pos="4041775" algn="l"/>
                <a:tab pos="4487863" algn="l"/>
                <a:tab pos="4940300" algn="l"/>
                <a:tab pos="5389563" algn="l"/>
                <a:tab pos="5835650" algn="l"/>
                <a:tab pos="6288088" algn="l"/>
                <a:tab pos="6734175" algn="l"/>
                <a:tab pos="7183438" algn="l"/>
                <a:tab pos="7634288" algn="l"/>
                <a:tab pos="8081963" algn="l"/>
                <a:tab pos="8531225" algn="l"/>
                <a:tab pos="8980488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2288" algn="l"/>
                <a:tab pos="2244725" algn="l"/>
                <a:tab pos="2693988" algn="l"/>
                <a:tab pos="3140075" algn="l"/>
                <a:tab pos="3592513" algn="l"/>
                <a:tab pos="4041775" algn="l"/>
                <a:tab pos="4487863" algn="l"/>
                <a:tab pos="4940300" algn="l"/>
                <a:tab pos="5389563" algn="l"/>
                <a:tab pos="5835650" algn="l"/>
                <a:tab pos="6288088" algn="l"/>
                <a:tab pos="6734175" algn="l"/>
                <a:tab pos="7183438" algn="l"/>
                <a:tab pos="7634288" algn="l"/>
                <a:tab pos="8081963" algn="l"/>
                <a:tab pos="8531225" algn="l"/>
                <a:tab pos="8980488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2288" algn="l"/>
                <a:tab pos="2244725" algn="l"/>
                <a:tab pos="2693988" algn="l"/>
                <a:tab pos="3140075" algn="l"/>
                <a:tab pos="3592513" algn="l"/>
                <a:tab pos="4041775" algn="l"/>
                <a:tab pos="4487863" algn="l"/>
                <a:tab pos="4940300" algn="l"/>
                <a:tab pos="5389563" algn="l"/>
                <a:tab pos="5835650" algn="l"/>
                <a:tab pos="6288088" algn="l"/>
                <a:tab pos="6734175" algn="l"/>
                <a:tab pos="7183438" algn="l"/>
                <a:tab pos="7634288" algn="l"/>
                <a:tab pos="8081963" algn="l"/>
                <a:tab pos="8531225" algn="l"/>
                <a:tab pos="8980488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2288" algn="l"/>
                <a:tab pos="2244725" algn="l"/>
                <a:tab pos="2693988" algn="l"/>
                <a:tab pos="3140075" algn="l"/>
                <a:tab pos="3592513" algn="l"/>
                <a:tab pos="4041775" algn="l"/>
                <a:tab pos="4487863" algn="l"/>
                <a:tab pos="4940300" algn="l"/>
                <a:tab pos="5389563" algn="l"/>
                <a:tab pos="5835650" algn="l"/>
                <a:tab pos="6288088" algn="l"/>
                <a:tab pos="6734175" algn="l"/>
                <a:tab pos="7183438" algn="l"/>
                <a:tab pos="7634288" algn="l"/>
                <a:tab pos="8081963" algn="l"/>
                <a:tab pos="8531225" algn="l"/>
                <a:tab pos="8980488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2288" algn="l"/>
                <a:tab pos="2244725" algn="l"/>
                <a:tab pos="2693988" algn="l"/>
                <a:tab pos="3140075" algn="l"/>
                <a:tab pos="3592513" algn="l"/>
                <a:tab pos="4041775" algn="l"/>
                <a:tab pos="4487863" algn="l"/>
                <a:tab pos="4940300" algn="l"/>
                <a:tab pos="5389563" algn="l"/>
                <a:tab pos="5835650" algn="l"/>
                <a:tab pos="6288088" algn="l"/>
                <a:tab pos="6734175" algn="l"/>
                <a:tab pos="7183438" algn="l"/>
                <a:tab pos="7634288" algn="l"/>
                <a:tab pos="8081963" algn="l"/>
                <a:tab pos="8531225" algn="l"/>
                <a:tab pos="8980488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2288" algn="l"/>
                <a:tab pos="2244725" algn="l"/>
                <a:tab pos="2693988" algn="l"/>
                <a:tab pos="3140075" algn="l"/>
                <a:tab pos="3592513" algn="l"/>
                <a:tab pos="4041775" algn="l"/>
                <a:tab pos="4487863" algn="l"/>
                <a:tab pos="4940300" algn="l"/>
                <a:tab pos="5389563" algn="l"/>
                <a:tab pos="5835650" algn="l"/>
                <a:tab pos="6288088" algn="l"/>
                <a:tab pos="6734175" algn="l"/>
                <a:tab pos="7183438" algn="l"/>
                <a:tab pos="7634288" algn="l"/>
                <a:tab pos="8081963" algn="l"/>
                <a:tab pos="8531225" algn="l"/>
                <a:tab pos="8980488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2288" algn="l"/>
                <a:tab pos="2244725" algn="l"/>
                <a:tab pos="2693988" algn="l"/>
                <a:tab pos="3140075" algn="l"/>
                <a:tab pos="3592513" algn="l"/>
                <a:tab pos="4041775" algn="l"/>
                <a:tab pos="4487863" algn="l"/>
                <a:tab pos="4940300" algn="l"/>
                <a:tab pos="5389563" algn="l"/>
                <a:tab pos="5835650" algn="l"/>
                <a:tab pos="6288088" algn="l"/>
                <a:tab pos="6734175" algn="l"/>
                <a:tab pos="7183438" algn="l"/>
                <a:tab pos="7634288" algn="l"/>
                <a:tab pos="8081963" algn="l"/>
                <a:tab pos="8531225" algn="l"/>
                <a:tab pos="8980488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ru-RU" altLang="ru-RU" sz="1400" dirty="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2495550" y="188913"/>
            <a:ext cx="7848600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9970" tIns="46786" rIns="89970" bIns="0" anchor="ctr">
            <a:spAutoFit/>
          </a:bodyPr>
          <a:lstStyle/>
          <a:p>
            <a:pPr algn="ctr">
              <a:buClr>
                <a:srgbClr val="0000CC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Муниципальное образование город Нефтеюганск </a:t>
            </a:r>
          </a:p>
        </p:txBody>
      </p:sp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438" y="71438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077" name="Line 3"/>
          <p:cNvSpPr>
            <a:spLocks noChangeShapeType="1"/>
          </p:cNvSpPr>
          <p:nvPr/>
        </p:nvSpPr>
        <p:spPr bwMode="auto">
          <a:xfrm>
            <a:off x="1524000" y="762000"/>
            <a:ext cx="9144000" cy="0"/>
          </a:xfrm>
          <a:prstGeom prst="line">
            <a:avLst/>
          </a:prstGeom>
          <a:noFill/>
          <a:ln w="57150" cmpd="thinThick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034725" y="2781699"/>
            <a:ext cx="34891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Документы, необходимые для размещения на портале проектов при процедуре ОРВ</a:t>
            </a:r>
            <a:endParaRPr lang="ru-RU" altLang="ru-RU" b="1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6753" y="1323208"/>
            <a:ext cx="5880527" cy="4538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3733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4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10212</TotalTime>
  <Words>313</Words>
  <Application>Microsoft Office PowerPoint</Application>
  <PresentationFormat>Широкоэкранный</PresentationFormat>
  <Paragraphs>45</Paragraphs>
  <Slides>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0" baseType="lpstr">
      <vt:lpstr>Arial</vt:lpstr>
      <vt:lpstr>Arial Unicode MS</vt:lpstr>
      <vt:lpstr>Calibri</vt:lpstr>
      <vt:lpstr>Times New Roman</vt:lpstr>
      <vt:lpstr>Wingdings</vt:lpstr>
      <vt:lpstr>4_Оформление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Национальный рейтинг состояния инвестиционного климата в Ханты-Мансийском автономном округе - Югре</dc:title>
  <dc:creator>Овсянников Юрий Александрович</dc:creator>
  <cp:lastModifiedBy>Лали Зурабовна Буркова</cp:lastModifiedBy>
  <cp:revision>604</cp:revision>
  <cp:lastPrinted>2020-07-27T09:34:09Z</cp:lastPrinted>
  <dcterms:created xsi:type="dcterms:W3CDTF">2018-12-20T12:28:57Z</dcterms:created>
  <dcterms:modified xsi:type="dcterms:W3CDTF">2023-02-06T13:08:08Z</dcterms:modified>
</cp:coreProperties>
</file>