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9"/>
  </p:notesMasterIdLst>
  <p:sldIdLst>
    <p:sldId id="273" r:id="rId3"/>
    <p:sldId id="276" r:id="rId4"/>
    <p:sldId id="257" r:id="rId5"/>
    <p:sldId id="269" r:id="rId6"/>
    <p:sldId id="275" r:id="rId7"/>
    <p:sldId id="271" r:id="rId8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ркова Лали Зурабовна" initials="БЛЗ" lastIdx="0" clrIdx="0">
    <p:extLst>
      <p:ext uri="{19B8F6BF-5375-455C-9EA6-DF929625EA0E}">
        <p15:presenceInfo xmlns:p15="http://schemas.microsoft.com/office/powerpoint/2012/main" userId="Буркова Лали Зураб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D62DE2-C843-44FF-BD00-C54DF9B8B431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56DC85-26B7-46ED-91E3-0CC2AF862F7E}">
      <dgm:prSet phldrT="[Текст]" custT="1"/>
      <dgm:spPr/>
      <dgm:t>
        <a:bodyPr/>
        <a:lstStyle/>
        <a:p>
          <a:r>
            <a:rPr lang="ru-RU" sz="3600" dirty="0" smtClean="0"/>
            <a:t>цели</a:t>
          </a:r>
          <a:endParaRPr lang="ru-RU" sz="3600" dirty="0"/>
        </a:p>
      </dgm:t>
    </dgm:pt>
    <dgm:pt modelId="{7CE8EE63-9066-44D4-A2C4-A54518D8842B}" type="parTrans" cxnId="{B44D3974-B84B-4E50-AA36-E1C95CD1C1FA}">
      <dgm:prSet/>
      <dgm:spPr/>
      <dgm:t>
        <a:bodyPr/>
        <a:lstStyle/>
        <a:p>
          <a:endParaRPr lang="ru-RU"/>
        </a:p>
      </dgm:t>
    </dgm:pt>
    <dgm:pt modelId="{43C0191B-7B51-4CA5-B308-3B168946B414}" type="sibTrans" cxnId="{B44D3974-B84B-4E50-AA36-E1C95CD1C1FA}">
      <dgm:prSet/>
      <dgm:spPr/>
      <dgm:t>
        <a:bodyPr/>
        <a:lstStyle/>
        <a:p>
          <a:endParaRPr lang="ru-RU"/>
        </a:p>
      </dgm:t>
    </dgm:pt>
    <dgm:pt modelId="{F8B13BD6-FA71-4134-9748-1B6BB19B2886}">
      <dgm:prSet phldrT="[Текст]" custT="1"/>
      <dgm:spPr/>
      <dgm:t>
        <a:bodyPr/>
        <a:lstStyle/>
        <a:p>
          <a:r>
            <a:rPr lang="ru-RU" sz="1600" dirty="0" smtClean="0"/>
            <a:t>выявление положений, вводящих избыточные обязанности, запреты и ограничения для субъектов предпринимательской и иной экономической деятельности или способствующих их введению</a:t>
          </a:r>
          <a:endParaRPr lang="ru-RU" sz="1600" dirty="0"/>
        </a:p>
      </dgm:t>
    </dgm:pt>
    <dgm:pt modelId="{DF37EF8B-4D5C-4357-9CB5-557DA040360E}" type="parTrans" cxnId="{D4EFDE0A-8EAA-4FC6-AB90-139199DA3C2B}">
      <dgm:prSet/>
      <dgm:spPr/>
      <dgm:t>
        <a:bodyPr/>
        <a:lstStyle/>
        <a:p>
          <a:endParaRPr lang="ru-RU"/>
        </a:p>
      </dgm:t>
    </dgm:pt>
    <dgm:pt modelId="{928D143B-692B-4BBB-A804-EFC9C6BB70EA}" type="sibTrans" cxnId="{D4EFDE0A-8EAA-4FC6-AB90-139199DA3C2B}">
      <dgm:prSet/>
      <dgm:spPr/>
      <dgm:t>
        <a:bodyPr/>
        <a:lstStyle/>
        <a:p>
          <a:endParaRPr lang="ru-RU"/>
        </a:p>
      </dgm:t>
    </dgm:pt>
    <dgm:pt modelId="{0FA83EE4-0AD6-4AAB-B159-986030E8DCF1}">
      <dgm:prSet phldrT="[Текст]" custT="1"/>
      <dgm:spPr/>
      <dgm:t>
        <a:bodyPr/>
        <a:lstStyle/>
        <a:p>
          <a:r>
            <a:rPr lang="ru-RU" sz="1600" dirty="0" smtClean="0"/>
            <a:t>Выявление положений способствующих возникновению необоснованных расходов субъектов предпринимательской  и иной экономической деятельности и местных бюджетов</a:t>
          </a:r>
          <a:endParaRPr lang="ru-RU" sz="1600" dirty="0"/>
        </a:p>
      </dgm:t>
    </dgm:pt>
    <dgm:pt modelId="{31A5A6FC-EEE9-4D2E-A6FE-24C90C984222}" type="parTrans" cxnId="{1937F9CE-B59C-42F7-BC39-7D60477B30F0}">
      <dgm:prSet/>
      <dgm:spPr/>
      <dgm:t>
        <a:bodyPr/>
        <a:lstStyle/>
        <a:p>
          <a:endParaRPr lang="ru-RU"/>
        </a:p>
      </dgm:t>
    </dgm:pt>
    <dgm:pt modelId="{8997118D-22DF-4EAA-B510-FEDBBA37FF5F}" type="sibTrans" cxnId="{1937F9CE-B59C-42F7-BC39-7D60477B30F0}">
      <dgm:prSet/>
      <dgm:spPr/>
      <dgm:t>
        <a:bodyPr/>
        <a:lstStyle/>
        <a:p>
          <a:endParaRPr lang="ru-RU"/>
        </a:p>
      </dgm:t>
    </dgm:pt>
    <dgm:pt modelId="{2E2943C3-2407-42CC-B422-8D1A4DDF3FE4}">
      <dgm:prSet phldrT="[Текст]" custT="1"/>
      <dgm:spPr/>
      <dgm:t>
        <a:bodyPr/>
        <a:lstStyle/>
        <a:p>
          <a:r>
            <a:rPr lang="ru-RU" sz="3600" dirty="0" smtClean="0"/>
            <a:t>задачи</a:t>
          </a:r>
          <a:endParaRPr lang="ru-RU" sz="3600" dirty="0"/>
        </a:p>
      </dgm:t>
    </dgm:pt>
    <dgm:pt modelId="{10F8A3BC-5189-485B-9162-72A5A3100291}" type="parTrans" cxnId="{B446C49C-C8AA-4AED-B518-CF7142784668}">
      <dgm:prSet/>
      <dgm:spPr/>
      <dgm:t>
        <a:bodyPr/>
        <a:lstStyle/>
        <a:p>
          <a:endParaRPr lang="ru-RU"/>
        </a:p>
      </dgm:t>
    </dgm:pt>
    <dgm:pt modelId="{82C748C2-6EB3-41AE-992B-F64DFF9E4045}" type="sibTrans" cxnId="{B446C49C-C8AA-4AED-B518-CF7142784668}">
      <dgm:prSet/>
      <dgm:spPr/>
      <dgm:t>
        <a:bodyPr/>
        <a:lstStyle/>
        <a:p>
          <a:endParaRPr lang="ru-RU"/>
        </a:p>
      </dgm:t>
    </dgm:pt>
    <dgm:pt modelId="{47647AD0-DE4F-436D-B012-1A9814DF546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повышение качества проектов НПА, действующих НПА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F26D7356-039B-489A-8B97-70413AF89FE6}" type="parTrans" cxnId="{CDA45BC1-C6C2-474A-80EB-67AB05001B19}">
      <dgm:prSet/>
      <dgm:spPr/>
      <dgm:t>
        <a:bodyPr/>
        <a:lstStyle/>
        <a:p>
          <a:endParaRPr lang="ru-RU"/>
        </a:p>
      </dgm:t>
    </dgm:pt>
    <dgm:pt modelId="{864E9F69-5FDA-4459-88F6-1A0CE8FAAFB6}" type="sibTrans" cxnId="{CDA45BC1-C6C2-474A-80EB-67AB05001B19}">
      <dgm:prSet/>
      <dgm:spPr/>
      <dgm:t>
        <a:bodyPr/>
        <a:lstStyle/>
        <a:p>
          <a:endParaRPr lang="ru-RU"/>
        </a:p>
      </dgm:t>
    </dgm:pt>
    <dgm:pt modelId="{6BB4AE49-0681-4E34-BD2D-65971B47C39E}">
      <dgm:prSet phldrT="[Текст]" custT="1"/>
      <dgm:spPr/>
      <dgm:t>
        <a:bodyPr/>
        <a:lstStyle/>
        <a:p>
          <a:r>
            <a:rPr lang="ru-RU" sz="1600" dirty="0" smtClean="0"/>
            <a:t>Сокращение степени вмешательства государственного регулирования в сферу деятельности субъектов предпринимательской и инвестиционной деятельности</a:t>
          </a:r>
          <a:endParaRPr lang="ru-RU" sz="1600" dirty="0"/>
        </a:p>
      </dgm:t>
    </dgm:pt>
    <dgm:pt modelId="{BA090A99-E9F2-4EEB-93C0-CEAD99253C3D}" type="parTrans" cxnId="{763F8BB9-40C8-4CC1-8D85-9097373819F5}">
      <dgm:prSet/>
      <dgm:spPr/>
      <dgm:t>
        <a:bodyPr/>
        <a:lstStyle/>
        <a:p>
          <a:endParaRPr lang="ru-RU"/>
        </a:p>
      </dgm:t>
    </dgm:pt>
    <dgm:pt modelId="{8BF266AD-CB60-4200-BED6-85B0DE6C9729}" type="sibTrans" cxnId="{763F8BB9-40C8-4CC1-8D85-9097373819F5}">
      <dgm:prSet/>
      <dgm:spPr/>
      <dgm:t>
        <a:bodyPr/>
        <a:lstStyle/>
        <a:p>
          <a:endParaRPr lang="ru-RU"/>
        </a:p>
      </dgm:t>
    </dgm:pt>
    <dgm:pt modelId="{8BF0486F-BA99-489F-808A-E41909A65ECB}">
      <dgm:prSet phldrT="[Текст]" custT="1"/>
      <dgm:spPr/>
      <dgm:t>
        <a:bodyPr/>
        <a:lstStyle/>
        <a:p>
          <a:r>
            <a:rPr lang="ru-RU" sz="1600" dirty="0" smtClean="0"/>
            <a:t>Совершенствование нормотворческой деятельности, принимаемых управленческих решений, упрощение управленческой среды</a:t>
          </a:r>
          <a:endParaRPr lang="ru-RU" sz="1600" dirty="0"/>
        </a:p>
      </dgm:t>
    </dgm:pt>
    <dgm:pt modelId="{DF772252-24B5-4990-B12F-52DB30EC7EEC}" type="parTrans" cxnId="{B58F42DB-61A3-4EF3-AFC0-7E8EEB2F76FB}">
      <dgm:prSet/>
      <dgm:spPr/>
      <dgm:t>
        <a:bodyPr/>
        <a:lstStyle/>
        <a:p>
          <a:endParaRPr lang="ru-RU"/>
        </a:p>
      </dgm:t>
    </dgm:pt>
    <dgm:pt modelId="{04A495FD-EE02-4F1F-A8D4-30FFF0A0B6B2}" type="sibTrans" cxnId="{B58F42DB-61A3-4EF3-AFC0-7E8EEB2F76FB}">
      <dgm:prSet/>
      <dgm:spPr/>
      <dgm:t>
        <a:bodyPr/>
        <a:lstStyle/>
        <a:p>
          <a:endParaRPr lang="ru-RU"/>
        </a:p>
      </dgm:t>
    </dgm:pt>
    <dgm:pt modelId="{1F0E2FC8-B785-4936-B255-E88E3E41C36D}" type="pres">
      <dgm:prSet presAssocID="{ECD62DE2-C843-44FF-BD00-C54DF9B8B431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8824D21-B6EC-43C7-ACD9-8DEDAC5BD21B}" type="pres">
      <dgm:prSet presAssocID="{4156DC85-26B7-46ED-91E3-0CC2AF862F7E}" presName="root" presStyleCnt="0">
        <dgm:presLayoutVars>
          <dgm:chMax/>
          <dgm:chPref/>
        </dgm:presLayoutVars>
      </dgm:prSet>
      <dgm:spPr/>
    </dgm:pt>
    <dgm:pt modelId="{43897AB6-DD03-496F-BD7A-BFAF4DCE4315}" type="pres">
      <dgm:prSet presAssocID="{4156DC85-26B7-46ED-91E3-0CC2AF862F7E}" presName="rootComposite" presStyleCnt="0">
        <dgm:presLayoutVars/>
      </dgm:prSet>
      <dgm:spPr/>
    </dgm:pt>
    <dgm:pt modelId="{64A35DC0-8DEC-4DAA-90C0-868E105EE5F7}" type="pres">
      <dgm:prSet presAssocID="{4156DC85-26B7-46ED-91E3-0CC2AF862F7E}" presName="ParentAccent" presStyleLbl="alignNode1" presStyleIdx="0" presStyleCnt="2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scene3d>
          <a:camera prst="orthographicFront"/>
          <a:lightRig rig="threePt" dir="t"/>
        </a:scene3d>
        <a:sp3d>
          <a:bevelT/>
        </a:sp3d>
      </dgm:spPr>
    </dgm:pt>
    <dgm:pt modelId="{9D7660D1-5102-4051-815A-59B95A75D17B}" type="pres">
      <dgm:prSet presAssocID="{4156DC85-26B7-46ED-91E3-0CC2AF862F7E}" presName="ParentSmallAccent" presStyleLbl="fgAcc1" presStyleIdx="0" presStyleCnt="2"/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/>
        </a:p>
      </dgm:t>
    </dgm:pt>
    <dgm:pt modelId="{3224CDBD-BC6A-475B-92B7-2C99AC72D061}" type="pres">
      <dgm:prSet presAssocID="{4156DC85-26B7-46ED-91E3-0CC2AF862F7E}" presName="Parent" presStyleLbl="revTx" presStyleIdx="0" presStyleCnt="7" custScaleX="30381" custScaleY="61077" custLinFactNeighborX="2809" custLinFactNeighborY="1936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EB84F-D880-4B0A-9ACC-434CD0EED504}" type="pres">
      <dgm:prSet presAssocID="{4156DC85-26B7-46ED-91E3-0CC2AF862F7E}" presName="childShape" presStyleCnt="0">
        <dgm:presLayoutVars>
          <dgm:chMax val="0"/>
          <dgm:chPref val="0"/>
        </dgm:presLayoutVars>
      </dgm:prSet>
      <dgm:spPr/>
    </dgm:pt>
    <dgm:pt modelId="{F3080AF7-2DA9-4D01-8C80-46910C116609}" type="pres">
      <dgm:prSet presAssocID="{F8B13BD6-FA71-4134-9748-1B6BB19B2886}" presName="childComposite" presStyleCnt="0">
        <dgm:presLayoutVars>
          <dgm:chMax val="0"/>
          <dgm:chPref val="0"/>
        </dgm:presLayoutVars>
      </dgm:prSet>
      <dgm:spPr/>
    </dgm:pt>
    <dgm:pt modelId="{DF1D0235-437E-409E-9F0A-321723E625D3}" type="pres">
      <dgm:prSet presAssocID="{F8B13BD6-FA71-4134-9748-1B6BB19B2886}" presName="ChildAccent" presStyleLbl="solidFgAcc1" presStyleIdx="0" presStyleCnt="5" custLinFactY="-38420" custLinFactNeighborX="-19781" custLinFactNeighborY="-100000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FFA75506-2BF0-40EE-92EC-532FB0C27452}" type="pres">
      <dgm:prSet presAssocID="{F8B13BD6-FA71-4134-9748-1B6BB19B2886}" presName="Child" presStyleLbl="revTx" presStyleIdx="1" presStyleCnt="7" custScaleX="93028" custScaleY="235786" custLinFactNeighborX="-339" custLinFactNeighborY="-25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077F8-AD60-41EE-9723-B250D8F1D15F}" type="pres">
      <dgm:prSet presAssocID="{0FA83EE4-0AD6-4AAB-B159-986030E8DCF1}" presName="childComposite" presStyleCnt="0">
        <dgm:presLayoutVars>
          <dgm:chMax val="0"/>
          <dgm:chPref val="0"/>
        </dgm:presLayoutVars>
      </dgm:prSet>
      <dgm:spPr/>
    </dgm:pt>
    <dgm:pt modelId="{B76D212B-A9AC-42E9-A0FB-E734CE952D63}" type="pres">
      <dgm:prSet presAssocID="{0FA83EE4-0AD6-4AAB-B159-986030E8DCF1}" presName="ChildAccent" presStyleLbl="solidFgAcc1" presStyleIdx="1" presStyleCnt="5" custLinFactNeighborX="13325" custLinFactNeighborY="-88282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49EC3E4A-79D8-4175-888F-D219A15A69BE}" type="pres">
      <dgm:prSet presAssocID="{0FA83EE4-0AD6-4AAB-B159-986030E8DCF1}" presName="Child" presStyleLbl="revTx" presStyleIdx="2" presStyleCnt="7" custScaleX="98258" custScaleY="198442" custLinFactNeighborX="4811" custLinFactNeighborY="44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8A508-21CA-465E-B916-BD4461F5C541}" type="pres">
      <dgm:prSet presAssocID="{2E2943C3-2407-42CC-B422-8D1A4DDF3FE4}" presName="root" presStyleCnt="0">
        <dgm:presLayoutVars>
          <dgm:chMax/>
          <dgm:chPref/>
        </dgm:presLayoutVars>
      </dgm:prSet>
      <dgm:spPr/>
    </dgm:pt>
    <dgm:pt modelId="{675676C4-55F0-4831-AB5A-5570FE6E8A00}" type="pres">
      <dgm:prSet presAssocID="{2E2943C3-2407-42CC-B422-8D1A4DDF3FE4}" presName="rootComposite" presStyleCnt="0">
        <dgm:presLayoutVars/>
      </dgm:prSet>
      <dgm:spPr/>
    </dgm:pt>
    <dgm:pt modelId="{2D879376-3343-40D6-9547-CA637CCD9478}" type="pres">
      <dgm:prSet presAssocID="{2E2943C3-2407-42CC-B422-8D1A4DDF3FE4}" presName="ParentAccent" presStyleLbl="alignNode1" presStyleIdx="1" presStyleCnt="2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scene3d>
          <a:camera prst="orthographicFront"/>
          <a:lightRig rig="threePt" dir="t"/>
        </a:scene3d>
        <a:sp3d>
          <a:bevelT/>
        </a:sp3d>
      </dgm:spPr>
    </dgm:pt>
    <dgm:pt modelId="{BAF170C5-B39A-4860-9644-0EC81DB0CA2C}" type="pres">
      <dgm:prSet presAssocID="{2E2943C3-2407-42CC-B422-8D1A4DDF3FE4}" presName="ParentSmallAccent" presStyleLbl="fgAcc1" presStyleIdx="1" presStyleCnt="2"/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/>
        </a:p>
      </dgm:t>
    </dgm:pt>
    <dgm:pt modelId="{B089FD6A-D7F1-4A96-81BE-D2FC0BA53A3C}" type="pres">
      <dgm:prSet presAssocID="{2E2943C3-2407-42CC-B422-8D1A4DDF3FE4}" presName="Parent" presStyleLbl="revTx" presStyleIdx="3" presStyleCnt="7" custScaleX="36574" custScaleY="62346" custLinFactNeighborX="880" custLinFactNeighborY="1936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59263-38D6-47BA-8DEC-CAE926972715}" type="pres">
      <dgm:prSet presAssocID="{2E2943C3-2407-42CC-B422-8D1A4DDF3FE4}" presName="childShape" presStyleCnt="0">
        <dgm:presLayoutVars>
          <dgm:chMax val="0"/>
          <dgm:chPref val="0"/>
        </dgm:presLayoutVars>
      </dgm:prSet>
      <dgm:spPr/>
    </dgm:pt>
    <dgm:pt modelId="{B9BA6ADF-52A3-4D7F-BCFF-22855BCFF448}" type="pres">
      <dgm:prSet presAssocID="{47647AD0-DE4F-436D-B012-1A9814DF546D}" presName="childComposite" presStyleCnt="0">
        <dgm:presLayoutVars>
          <dgm:chMax val="0"/>
          <dgm:chPref val="0"/>
        </dgm:presLayoutVars>
      </dgm:prSet>
      <dgm:spPr/>
    </dgm:pt>
    <dgm:pt modelId="{9CE039C7-8614-4831-8FE3-762ECB588A3A}" type="pres">
      <dgm:prSet presAssocID="{47647AD0-DE4F-436D-B012-1A9814DF546D}" presName="ChildAccent" presStyleLbl="solidFgAcc1" presStyleIdx="2" presStyleCnt="5" custLinFactNeighborX="-8985" custLinFactNeighborY="15094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05E68662-D291-435F-B796-373D14BC670E}" type="pres">
      <dgm:prSet presAssocID="{47647AD0-DE4F-436D-B012-1A9814DF546D}" presName="Child" presStyleLbl="revTx" presStyleIdx="4" presStyleCnt="7" custLinFactNeighborX="-338" custLinFactNeighborY="194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B1A52-8C77-4C8B-8AF8-6B710FADDA72}" type="pres">
      <dgm:prSet presAssocID="{6BB4AE49-0681-4E34-BD2D-65971B47C39E}" presName="childComposite" presStyleCnt="0">
        <dgm:presLayoutVars>
          <dgm:chMax val="0"/>
          <dgm:chPref val="0"/>
        </dgm:presLayoutVars>
      </dgm:prSet>
      <dgm:spPr/>
    </dgm:pt>
    <dgm:pt modelId="{B46D99DE-A2DD-4E0E-8F18-2FC8C6FE57B4}" type="pres">
      <dgm:prSet presAssocID="{6BB4AE49-0681-4E34-BD2D-65971B47C39E}" presName="ChildAccent" presStyleLbl="solidFgAcc1" presStyleIdx="3" presStyleCnt="5" custLinFactNeighborX="-8985" custLinFactNeighborY="-12241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F44D232E-9E69-401B-B574-24EBEBC1A097}" type="pres">
      <dgm:prSet presAssocID="{6BB4AE49-0681-4E34-BD2D-65971B47C39E}" presName="Child" presStyleLbl="revTx" presStyleIdx="5" presStyleCnt="7" custScaleY="149388" custLinFactNeighborX="1664" custLinFactNeighborY="335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FBA007-B1E7-4847-9283-AAED9797022A}" type="pres">
      <dgm:prSet presAssocID="{8BF0486F-BA99-489F-808A-E41909A65ECB}" presName="childComposite" presStyleCnt="0">
        <dgm:presLayoutVars>
          <dgm:chMax val="0"/>
          <dgm:chPref val="0"/>
        </dgm:presLayoutVars>
      </dgm:prSet>
      <dgm:spPr/>
    </dgm:pt>
    <dgm:pt modelId="{16D602E6-F08B-412C-8526-3FBB196D339B}" type="pres">
      <dgm:prSet presAssocID="{8BF0486F-BA99-489F-808A-E41909A65ECB}" presName="ChildAccent" presStyleLbl="solidFgAcc1" presStyleIdx="4" presStyleCnt="5" custLinFactNeighborX="-8985" custLinFactNeighborY="9028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9010E8D8-9E0A-4651-9496-95D8FD3E4A98}" type="pres">
      <dgm:prSet presAssocID="{8BF0486F-BA99-489F-808A-E41909A65ECB}" presName="Child" presStyleLbl="revTx" presStyleIdx="6" presStyleCnt="7" custScaleY="181207" custLinFactNeighborX="-338" custLinFactNeighborY="261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28DBEC-39AC-4352-9C73-5AD7301694D7}" type="presOf" srcId="{0FA83EE4-0AD6-4AAB-B159-986030E8DCF1}" destId="{49EC3E4A-79D8-4175-888F-D219A15A69BE}" srcOrd="0" destOrd="0" presId="urn:microsoft.com/office/officeart/2008/layout/SquareAccentList"/>
    <dgm:cxn modelId="{0B82948A-BC06-4DF8-8C5A-024F915FAF4C}" type="presOf" srcId="{6BB4AE49-0681-4E34-BD2D-65971B47C39E}" destId="{F44D232E-9E69-401B-B574-24EBEBC1A097}" srcOrd="0" destOrd="0" presId="urn:microsoft.com/office/officeart/2008/layout/SquareAccentList"/>
    <dgm:cxn modelId="{7674F682-0035-4BF0-8FFB-F5CCE5F37E09}" type="presOf" srcId="{4156DC85-26B7-46ED-91E3-0CC2AF862F7E}" destId="{3224CDBD-BC6A-475B-92B7-2C99AC72D061}" srcOrd="0" destOrd="0" presId="urn:microsoft.com/office/officeart/2008/layout/SquareAccentList"/>
    <dgm:cxn modelId="{CDA45BC1-C6C2-474A-80EB-67AB05001B19}" srcId="{2E2943C3-2407-42CC-B422-8D1A4DDF3FE4}" destId="{47647AD0-DE4F-436D-B012-1A9814DF546D}" srcOrd="0" destOrd="0" parTransId="{F26D7356-039B-489A-8B97-70413AF89FE6}" sibTransId="{864E9F69-5FDA-4459-88F6-1A0CE8FAAFB6}"/>
    <dgm:cxn modelId="{9D4EAE5D-EC89-4FCC-9B92-B9291649E3E0}" type="presOf" srcId="{ECD62DE2-C843-44FF-BD00-C54DF9B8B431}" destId="{1F0E2FC8-B785-4936-B255-E88E3E41C36D}" srcOrd="0" destOrd="0" presId="urn:microsoft.com/office/officeart/2008/layout/SquareAccentList"/>
    <dgm:cxn modelId="{24D072DE-1D8D-497C-9CCB-273BDE972B4A}" type="presOf" srcId="{2E2943C3-2407-42CC-B422-8D1A4DDF3FE4}" destId="{B089FD6A-D7F1-4A96-81BE-D2FC0BA53A3C}" srcOrd="0" destOrd="0" presId="urn:microsoft.com/office/officeart/2008/layout/SquareAccentList"/>
    <dgm:cxn modelId="{1937F9CE-B59C-42F7-BC39-7D60477B30F0}" srcId="{4156DC85-26B7-46ED-91E3-0CC2AF862F7E}" destId="{0FA83EE4-0AD6-4AAB-B159-986030E8DCF1}" srcOrd="1" destOrd="0" parTransId="{31A5A6FC-EEE9-4D2E-A6FE-24C90C984222}" sibTransId="{8997118D-22DF-4EAA-B510-FEDBBA37FF5F}"/>
    <dgm:cxn modelId="{B44D3974-B84B-4E50-AA36-E1C95CD1C1FA}" srcId="{ECD62DE2-C843-44FF-BD00-C54DF9B8B431}" destId="{4156DC85-26B7-46ED-91E3-0CC2AF862F7E}" srcOrd="0" destOrd="0" parTransId="{7CE8EE63-9066-44D4-A2C4-A54518D8842B}" sibTransId="{43C0191B-7B51-4CA5-B308-3B168946B414}"/>
    <dgm:cxn modelId="{5917CE02-71D9-490A-BC79-47AFA9CA296C}" type="presOf" srcId="{47647AD0-DE4F-436D-B012-1A9814DF546D}" destId="{05E68662-D291-435F-B796-373D14BC670E}" srcOrd="0" destOrd="0" presId="urn:microsoft.com/office/officeart/2008/layout/SquareAccentList"/>
    <dgm:cxn modelId="{18CE001A-8EAA-4B35-BA79-F6014467B4B0}" type="presOf" srcId="{F8B13BD6-FA71-4134-9748-1B6BB19B2886}" destId="{FFA75506-2BF0-40EE-92EC-532FB0C27452}" srcOrd="0" destOrd="0" presId="urn:microsoft.com/office/officeart/2008/layout/SquareAccentList"/>
    <dgm:cxn modelId="{86A34FF8-5EDE-48BE-A067-EBB8A309AEEA}" type="presOf" srcId="{8BF0486F-BA99-489F-808A-E41909A65ECB}" destId="{9010E8D8-9E0A-4651-9496-95D8FD3E4A98}" srcOrd="0" destOrd="0" presId="urn:microsoft.com/office/officeart/2008/layout/SquareAccentList"/>
    <dgm:cxn modelId="{763F8BB9-40C8-4CC1-8D85-9097373819F5}" srcId="{2E2943C3-2407-42CC-B422-8D1A4DDF3FE4}" destId="{6BB4AE49-0681-4E34-BD2D-65971B47C39E}" srcOrd="1" destOrd="0" parTransId="{BA090A99-E9F2-4EEB-93C0-CEAD99253C3D}" sibTransId="{8BF266AD-CB60-4200-BED6-85B0DE6C9729}"/>
    <dgm:cxn modelId="{D4EFDE0A-8EAA-4FC6-AB90-139199DA3C2B}" srcId="{4156DC85-26B7-46ED-91E3-0CC2AF862F7E}" destId="{F8B13BD6-FA71-4134-9748-1B6BB19B2886}" srcOrd="0" destOrd="0" parTransId="{DF37EF8B-4D5C-4357-9CB5-557DA040360E}" sibTransId="{928D143B-692B-4BBB-A804-EFC9C6BB70EA}"/>
    <dgm:cxn modelId="{B446C49C-C8AA-4AED-B518-CF7142784668}" srcId="{ECD62DE2-C843-44FF-BD00-C54DF9B8B431}" destId="{2E2943C3-2407-42CC-B422-8D1A4DDF3FE4}" srcOrd="1" destOrd="0" parTransId="{10F8A3BC-5189-485B-9162-72A5A3100291}" sibTransId="{82C748C2-6EB3-41AE-992B-F64DFF9E4045}"/>
    <dgm:cxn modelId="{B58F42DB-61A3-4EF3-AFC0-7E8EEB2F76FB}" srcId="{2E2943C3-2407-42CC-B422-8D1A4DDF3FE4}" destId="{8BF0486F-BA99-489F-808A-E41909A65ECB}" srcOrd="2" destOrd="0" parTransId="{DF772252-24B5-4990-B12F-52DB30EC7EEC}" sibTransId="{04A495FD-EE02-4F1F-A8D4-30FFF0A0B6B2}"/>
    <dgm:cxn modelId="{A85EEFCB-5B3E-40B2-8389-2C703576302C}" type="presParOf" srcId="{1F0E2FC8-B785-4936-B255-E88E3E41C36D}" destId="{C8824D21-B6EC-43C7-ACD9-8DEDAC5BD21B}" srcOrd="0" destOrd="0" presId="urn:microsoft.com/office/officeart/2008/layout/SquareAccentList"/>
    <dgm:cxn modelId="{C318EC32-24A7-405E-BF37-22D2B263B9D6}" type="presParOf" srcId="{C8824D21-B6EC-43C7-ACD9-8DEDAC5BD21B}" destId="{43897AB6-DD03-496F-BD7A-BFAF4DCE4315}" srcOrd="0" destOrd="0" presId="urn:microsoft.com/office/officeart/2008/layout/SquareAccentList"/>
    <dgm:cxn modelId="{9BF01F87-184F-4CAE-A448-B0F221F84135}" type="presParOf" srcId="{43897AB6-DD03-496F-BD7A-BFAF4DCE4315}" destId="{64A35DC0-8DEC-4DAA-90C0-868E105EE5F7}" srcOrd="0" destOrd="0" presId="urn:microsoft.com/office/officeart/2008/layout/SquareAccentList"/>
    <dgm:cxn modelId="{CCDC61F1-9497-432B-AA87-A75377337D89}" type="presParOf" srcId="{43897AB6-DD03-496F-BD7A-BFAF4DCE4315}" destId="{9D7660D1-5102-4051-815A-59B95A75D17B}" srcOrd="1" destOrd="0" presId="urn:microsoft.com/office/officeart/2008/layout/SquareAccentList"/>
    <dgm:cxn modelId="{168E9283-9B85-4AA9-B5BB-ED48D61CD2F7}" type="presParOf" srcId="{43897AB6-DD03-496F-BD7A-BFAF4DCE4315}" destId="{3224CDBD-BC6A-475B-92B7-2C99AC72D061}" srcOrd="2" destOrd="0" presId="urn:microsoft.com/office/officeart/2008/layout/SquareAccentList"/>
    <dgm:cxn modelId="{6B600142-47B3-4B20-9408-C784706EBD70}" type="presParOf" srcId="{C8824D21-B6EC-43C7-ACD9-8DEDAC5BD21B}" destId="{DAEEB84F-D880-4B0A-9ACC-434CD0EED504}" srcOrd="1" destOrd="0" presId="urn:microsoft.com/office/officeart/2008/layout/SquareAccentList"/>
    <dgm:cxn modelId="{1E4F2F45-F24E-4511-BCBD-28AF41712C08}" type="presParOf" srcId="{DAEEB84F-D880-4B0A-9ACC-434CD0EED504}" destId="{F3080AF7-2DA9-4D01-8C80-46910C116609}" srcOrd="0" destOrd="0" presId="urn:microsoft.com/office/officeart/2008/layout/SquareAccentList"/>
    <dgm:cxn modelId="{656047A0-FAE6-4F81-844E-B897F504462A}" type="presParOf" srcId="{F3080AF7-2DA9-4D01-8C80-46910C116609}" destId="{DF1D0235-437E-409E-9F0A-321723E625D3}" srcOrd="0" destOrd="0" presId="urn:microsoft.com/office/officeart/2008/layout/SquareAccentList"/>
    <dgm:cxn modelId="{8EA2B784-71CB-4D32-AF24-1AF42B626767}" type="presParOf" srcId="{F3080AF7-2DA9-4D01-8C80-46910C116609}" destId="{FFA75506-2BF0-40EE-92EC-532FB0C27452}" srcOrd="1" destOrd="0" presId="urn:microsoft.com/office/officeart/2008/layout/SquareAccentList"/>
    <dgm:cxn modelId="{D0FCB0F4-9AA8-4BDA-A3BC-35A92BE37257}" type="presParOf" srcId="{DAEEB84F-D880-4B0A-9ACC-434CD0EED504}" destId="{933077F8-AD60-41EE-9723-B250D8F1D15F}" srcOrd="1" destOrd="0" presId="urn:microsoft.com/office/officeart/2008/layout/SquareAccentList"/>
    <dgm:cxn modelId="{57692396-DE2C-4B7E-B0E7-7D98375DFBD6}" type="presParOf" srcId="{933077F8-AD60-41EE-9723-B250D8F1D15F}" destId="{B76D212B-A9AC-42E9-A0FB-E734CE952D63}" srcOrd="0" destOrd="0" presId="urn:microsoft.com/office/officeart/2008/layout/SquareAccentList"/>
    <dgm:cxn modelId="{870FF8B9-91D9-4F3B-AEA6-0084C0FD6D19}" type="presParOf" srcId="{933077F8-AD60-41EE-9723-B250D8F1D15F}" destId="{49EC3E4A-79D8-4175-888F-D219A15A69BE}" srcOrd="1" destOrd="0" presId="urn:microsoft.com/office/officeart/2008/layout/SquareAccentList"/>
    <dgm:cxn modelId="{C5871D8F-4FCF-47BC-BB89-9B9ED0490681}" type="presParOf" srcId="{1F0E2FC8-B785-4936-B255-E88E3E41C36D}" destId="{1798A508-21CA-465E-B916-BD4461F5C541}" srcOrd="1" destOrd="0" presId="urn:microsoft.com/office/officeart/2008/layout/SquareAccentList"/>
    <dgm:cxn modelId="{2A1BC183-6280-4248-8D3B-397234BE81AC}" type="presParOf" srcId="{1798A508-21CA-465E-B916-BD4461F5C541}" destId="{675676C4-55F0-4831-AB5A-5570FE6E8A00}" srcOrd="0" destOrd="0" presId="urn:microsoft.com/office/officeart/2008/layout/SquareAccentList"/>
    <dgm:cxn modelId="{661425CC-DBB3-4BEE-BB05-1D785630F52C}" type="presParOf" srcId="{675676C4-55F0-4831-AB5A-5570FE6E8A00}" destId="{2D879376-3343-40D6-9547-CA637CCD9478}" srcOrd="0" destOrd="0" presId="urn:microsoft.com/office/officeart/2008/layout/SquareAccentList"/>
    <dgm:cxn modelId="{1897AEDA-B50D-488C-98E6-65A909960B42}" type="presParOf" srcId="{675676C4-55F0-4831-AB5A-5570FE6E8A00}" destId="{BAF170C5-B39A-4860-9644-0EC81DB0CA2C}" srcOrd="1" destOrd="0" presId="urn:microsoft.com/office/officeart/2008/layout/SquareAccentList"/>
    <dgm:cxn modelId="{D5B1C345-85B1-4FA8-8CC2-C92674159EEE}" type="presParOf" srcId="{675676C4-55F0-4831-AB5A-5570FE6E8A00}" destId="{B089FD6A-D7F1-4A96-81BE-D2FC0BA53A3C}" srcOrd="2" destOrd="0" presId="urn:microsoft.com/office/officeart/2008/layout/SquareAccentList"/>
    <dgm:cxn modelId="{B52A6967-2FF8-4DB0-A782-515A8D6D839D}" type="presParOf" srcId="{1798A508-21CA-465E-B916-BD4461F5C541}" destId="{2C059263-38D6-47BA-8DEC-CAE926972715}" srcOrd="1" destOrd="0" presId="urn:microsoft.com/office/officeart/2008/layout/SquareAccentList"/>
    <dgm:cxn modelId="{D8E8A6B3-1391-4F8D-AA76-FB2407DAD27B}" type="presParOf" srcId="{2C059263-38D6-47BA-8DEC-CAE926972715}" destId="{B9BA6ADF-52A3-4D7F-BCFF-22855BCFF448}" srcOrd="0" destOrd="0" presId="urn:microsoft.com/office/officeart/2008/layout/SquareAccentList"/>
    <dgm:cxn modelId="{92C4C002-62BA-4A52-9B9E-373E463B62A6}" type="presParOf" srcId="{B9BA6ADF-52A3-4D7F-BCFF-22855BCFF448}" destId="{9CE039C7-8614-4831-8FE3-762ECB588A3A}" srcOrd="0" destOrd="0" presId="urn:microsoft.com/office/officeart/2008/layout/SquareAccentList"/>
    <dgm:cxn modelId="{11CBA723-0CF3-4FDA-89C4-9B78E6612A47}" type="presParOf" srcId="{B9BA6ADF-52A3-4D7F-BCFF-22855BCFF448}" destId="{05E68662-D291-435F-B796-373D14BC670E}" srcOrd="1" destOrd="0" presId="urn:microsoft.com/office/officeart/2008/layout/SquareAccentList"/>
    <dgm:cxn modelId="{926EC7A8-DBAA-43B1-ADAD-83EAC39FB642}" type="presParOf" srcId="{2C059263-38D6-47BA-8DEC-CAE926972715}" destId="{B36B1A52-8C77-4C8B-8AF8-6B710FADDA72}" srcOrd="1" destOrd="0" presId="urn:microsoft.com/office/officeart/2008/layout/SquareAccentList"/>
    <dgm:cxn modelId="{998F42FB-5077-4142-B3F2-BF851598FFD6}" type="presParOf" srcId="{B36B1A52-8C77-4C8B-8AF8-6B710FADDA72}" destId="{B46D99DE-A2DD-4E0E-8F18-2FC8C6FE57B4}" srcOrd="0" destOrd="0" presId="urn:microsoft.com/office/officeart/2008/layout/SquareAccentList"/>
    <dgm:cxn modelId="{94E00FA8-26AD-45F5-A5FC-9D90B65ED29E}" type="presParOf" srcId="{B36B1A52-8C77-4C8B-8AF8-6B710FADDA72}" destId="{F44D232E-9E69-401B-B574-24EBEBC1A097}" srcOrd="1" destOrd="0" presId="urn:microsoft.com/office/officeart/2008/layout/SquareAccentList"/>
    <dgm:cxn modelId="{197E7510-CC1C-4F78-91A1-4662013C3C3F}" type="presParOf" srcId="{2C059263-38D6-47BA-8DEC-CAE926972715}" destId="{CCFBA007-B1E7-4847-9283-AAED9797022A}" srcOrd="2" destOrd="0" presId="urn:microsoft.com/office/officeart/2008/layout/SquareAccentList"/>
    <dgm:cxn modelId="{18F8CA3E-B22D-423A-B46E-4DEF3B48EB0B}" type="presParOf" srcId="{CCFBA007-B1E7-4847-9283-AAED9797022A}" destId="{16D602E6-F08B-412C-8526-3FBB196D339B}" srcOrd="0" destOrd="0" presId="urn:microsoft.com/office/officeart/2008/layout/SquareAccentList"/>
    <dgm:cxn modelId="{8C64CE2F-2DEC-4006-836E-71937F4EA1C9}" type="presParOf" srcId="{CCFBA007-B1E7-4847-9283-AAED9797022A}" destId="{9010E8D8-9E0A-4651-9496-95D8FD3E4A9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4DE10D-1CF5-4DFD-9B86-464F20774963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D024FA-BF03-4BF7-A937-8558E274D1D1}">
      <dgm:prSet custT="1"/>
      <dgm:spPr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Указ Президента Российской Федерации от 07.05.2012 № 601 «Об основных направлениях совершенствования системы государственного управления»</a:t>
          </a:r>
          <a:endParaRPr lang="ru-RU" sz="18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FB089F-691A-47D7-B2D8-A2F6E16E59F3}" type="parTrans" cxnId="{448F6398-4FE5-40E9-A55D-86DC78B0034B}">
      <dgm:prSet/>
      <dgm:spPr/>
      <dgm:t>
        <a:bodyPr/>
        <a:lstStyle/>
        <a:p>
          <a:endParaRPr lang="ru-RU"/>
        </a:p>
      </dgm:t>
    </dgm:pt>
    <dgm:pt modelId="{F277D6E7-983D-4375-A690-FAC84C1F659B}" type="sibTrans" cxnId="{448F6398-4FE5-40E9-A55D-86DC78B0034B}">
      <dgm:prSet/>
      <dgm:spPr/>
      <dgm:t>
        <a:bodyPr/>
        <a:lstStyle/>
        <a:p>
          <a:endParaRPr lang="ru-RU"/>
        </a:p>
      </dgm:t>
    </dgm:pt>
    <dgm:pt modelId="{949B77A0-A71F-4655-9403-FC5EEF867B2B}">
      <dgm:prSet/>
      <dgm:spPr/>
      <dgm:t>
        <a:bodyPr/>
        <a:lstStyle/>
        <a:p>
          <a:r>
            <a:rPr lang="ru-RU" dirty="0" smtClean="0"/>
            <a:t>Закон Ханты-Мансийского автономного округа – Югры от 29.05.2014 № 42-оз «Об отдельных вопросах организации оценки регулирующего воздействия проектов нормативных правовых актов, экспертизы и оценки фактического воздействия нормативных правовых актов в Ханты-Мансийском автономном округе – Югре и о внесении изменения в статью 33.2 Закона Ханты-Мансийского автономного округа – Югры «О нормативных правовых актах Ханты-Мансийского автономного округа – Югры»</a:t>
          </a:r>
          <a:endParaRPr lang="ru-RU" dirty="0"/>
        </a:p>
      </dgm:t>
    </dgm:pt>
    <dgm:pt modelId="{9583CEE2-C50B-4D4E-805E-B3CD22D1464A}" type="parTrans" cxnId="{454629C5-0F19-4507-8514-E4CD52B8FD7E}">
      <dgm:prSet/>
      <dgm:spPr/>
      <dgm:t>
        <a:bodyPr/>
        <a:lstStyle/>
        <a:p>
          <a:endParaRPr lang="ru-RU"/>
        </a:p>
      </dgm:t>
    </dgm:pt>
    <dgm:pt modelId="{C45898B9-E9D2-46BA-8800-67A84C61F340}" type="sibTrans" cxnId="{454629C5-0F19-4507-8514-E4CD52B8FD7E}">
      <dgm:prSet/>
      <dgm:spPr/>
      <dgm:t>
        <a:bodyPr/>
        <a:lstStyle/>
        <a:p>
          <a:endParaRPr lang="ru-RU"/>
        </a:p>
      </dgm:t>
    </dgm:pt>
    <dgm:pt modelId="{0485DCA3-A5E4-4C36-B010-65D4E751E1FC}">
      <dgm:prSet custT="1"/>
      <dgm:spPr/>
      <dgm:t>
        <a:bodyPr/>
        <a:lstStyle/>
        <a:p>
          <a:r>
            <a:rPr lang="ru-RU" sz="1400" dirty="0" smtClean="0"/>
            <a:t>Постановление администрации города Нефтеюганска от 15.02.2019 № 34-нп «О порядке проведения оценки регулирующего воздействия проектов муниципальных нормативных правовых актов в администрации города Нефтеюганска, экспертизы и оценки фактического воздействия принятых администрацией города Нефтеюганска муниципальных нормативных правовых актов, затрагивающих вопросы осуществления предпринимательской и инвестиционной деятельности»</a:t>
          </a:r>
          <a:endParaRPr lang="ru-RU" sz="1400" dirty="0"/>
        </a:p>
      </dgm:t>
    </dgm:pt>
    <dgm:pt modelId="{E653E6B2-231C-4EA3-97D9-03382F7CB899}" type="parTrans" cxnId="{00CE78DF-7F4A-47F0-A297-B94A1352F824}">
      <dgm:prSet/>
      <dgm:spPr/>
      <dgm:t>
        <a:bodyPr/>
        <a:lstStyle/>
        <a:p>
          <a:endParaRPr lang="ru-RU"/>
        </a:p>
      </dgm:t>
    </dgm:pt>
    <dgm:pt modelId="{20D4CB10-66A9-45FC-A396-A9AB6A294F1D}" type="sibTrans" cxnId="{00CE78DF-7F4A-47F0-A297-B94A1352F824}">
      <dgm:prSet/>
      <dgm:spPr/>
      <dgm:t>
        <a:bodyPr/>
        <a:lstStyle/>
        <a:p>
          <a:endParaRPr lang="ru-RU"/>
        </a:p>
      </dgm:t>
    </dgm:pt>
    <dgm:pt modelId="{3A637A73-4826-445D-9998-81B048E33032}" type="pres">
      <dgm:prSet presAssocID="{A44DE10D-1CF5-4DFD-9B86-464F2077496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D182365-8699-4EA8-A56D-B2CB09824033}" type="pres">
      <dgm:prSet presAssocID="{A44DE10D-1CF5-4DFD-9B86-464F20774963}" presName="Name1" presStyleCnt="0"/>
      <dgm:spPr/>
    </dgm:pt>
    <dgm:pt modelId="{B053063A-6682-44F0-8BF1-0693E15D1E95}" type="pres">
      <dgm:prSet presAssocID="{A44DE10D-1CF5-4DFD-9B86-464F20774963}" presName="cycle" presStyleCnt="0"/>
      <dgm:spPr/>
    </dgm:pt>
    <dgm:pt modelId="{8E5B7F44-46F2-4BA9-B54F-4B338BE03136}" type="pres">
      <dgm:prSet presAssocID="{A44DE10D-1CF5-4DFD-9B86-464F20774963}" presName="srcNode" presStyleLbl="node1" presStyleIdx="0" presStyleCnt="3"/>
      <dgm:spPr/>
    </dgm:pt>
    <dgm:pt modelId="{99C9CF40-C9AC-4D03-A33E-D10C6DA21163}" type="pres">
      <dgm:prSet presAssocID="{A44DE10D-1CF5-4DFD-9B86-464F20774963}" presName="conn" presStyleLbl="parChTrans1D2" presStyleIdx="0" presStyleCnt="1"/>
      <dgm:spPr/>
      <dgm:t>
        <a:bodyPr/>
        <a:lstStyle/>
        <a:p>
          <a:endParaRPr lang="ru-RU"/>
        </a:p>
      </dgm:t>
    </dgm:pt>
    <dgm:pt modelId="{443CDDE8-5C57-4EA7-AAE6-C2766ADFCE06}" type="pres">
      <dgm:prSet presAssocID="{A44DE10D-1CF5-4DFD-9B86-464F20774963}" presName="extraNode" presStyleLbl="node1" presStyleIdx="0" presStyleCnt="3"/>
      <dgm:spPr/>
    </dgm:pt>
    <dgm:pt modelId="{1A3CB589-8BEB-4992-BA55-2CB1668E702F}" type="pres">
      <dgm:prSet presAssocID="{A44DE10D-1CF5-4DFD-9B86-464F20774963}" presName="dstNode" presStyleLbl="node1" presStyleIdx="0" presStyleCnt="3"/>
      <dgm:spPr/>
    </dgm:pt>
    <dgm:pt modelId="{E00E465A-D1EB-4F82-9C11-35FD87B594F6}" type="pres">
      <dgm:prSet presAssocID="{ECD024FA-BF03-4BF7-A937-8558E274D1D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67BD4-CD19-4EAB-A422-02DB218CE647}" type="pres">
      <dgm:prSet presAssocID="{ECD024FA-BF03-4BF7-A937-8558E274D1D1}" presName="accent_1" presStyleCnt="0"/>
      <dgm:spPr/>
    </dgm:pt>
    <dgm:pt modelId="{A103B47D-1FE5-4DB3-936E-D2E685DA6371}" type="pres">
      <dgm:prSet presAssocID="{ECD024FA-BF03-4BF7-A937-8558E274D1D1}" presName="accentRepeatNode" presStyleLbl="solidFgAcc1" presStyleIdx="0" presStyleCnt="3" custLinFactNeighborX="-1806" custLinFactNeighborY="2765"/>
      <dgm:spPr>
        <a:solidFill>
          <a:schemeClr val="accent1">
            <a:lumMod val="20000"/>
            <a:lumOff val="80000"/>
          </a:schemeClr>
        </a:solidFill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ru-RU"/>
        </a:p>
      </dgm:t>
    </dgm:pt>
    <dgm:pt modelId="{9CE76912-9B18-4FAC-9D54-3496D91A5306}" type="pres">
      <dgm:prSet presAssocID="{949B77A0-A71F-4655-9403-FC5EEF867B2B}" presName="text_2" presStyleLbl="node1" presStyleIdx="1" presStyleCnt="3" custScaleY="115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2D0-0FCD-4E13-A1E9-F86A9E1FC5F9}" type="pres">
      <dgm:prSet presAssocID="{949B77A0-A71F-4655-9403-FC5EEF867B2B}" presName="accent_2" presStyleCnt="0"/>
      <dgm:spPr/>
    </dgm:pt>
    <dgm:pt modelId="{F5D87BDC-3521-4F80-A120-DF1903F5BBD8}" type="pres">
      <dgm:prSet presAssocID="{949B77A0-A71F-4655-9403-FC5EEF867B2B}" presName="accentRepeatNode" presStyleLbl="solidFgAcc1" presStyleIdx="1" presStyleCnt="3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0E27F270-1DA5-4F25-AB6B-5BFB4461CE46}" type="pres">
      <dgm:prSet presAssocID="{0485DCA3-A5E4-4C36-B010-65D4E751E1FC}" presName="text_3" presStyleLbl="node1" presStyleIdx="2" presStyleCnt="3" custScaleY="117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1B13D-7E94-4303-BC5C-6E694881CAE2}" type="pres">
      <dgm:prSet presAssocID="{0485DCA3-A5E4-4C36-B010-65D4E751E1FC}" presName="accent_3" presStyleCnt="0"/>
      <dgm:spPr/>
    </dgm:pt>
    <dgm:pt modelId="{5E9D0671-2713-4549-BDDA-56FF7528AFF0}" type="pres">
      <dgm:prSet presAssocID="{0485DCA3-A5E4-4C36-B010-65D4E751E1FC}" presName="accentRepeatNode" presStyleLbl="solidFgAcc1" presStyleIdx="2" presStyleCnt="3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38B614EE-0D99-4D87-B749-3FD5A6838FD5}" type="presOf" srcId="{ECD024FA-BF03-4BF7-A937-8558E274D1D1}" destId="{E00E465A-D1EB-4F82-9C11-35FD87B594F6}" srcOrd="0" destOrd="0" presId="urn:microsoft.com/office/officeart/2008/layout/VerticalCurvedList"/>
    <dgm:cxn modelId="{454629C5-0F19-4507-8514-E4CD52B8FD7E}" srcId="{A44DE10D-1CF5-4DFD-9B86-464F20774963}" destId="{949B77A0-A71F-4655-9403-FC5EEF867B2B}" srcOrd="1" destOrd="0" parTransId="{9583CEE2-C50B-4D4E-805E-B3CD22D1464A}" sibTransId="{C45898B9-E9D2-46BA-8800-67A84C61F340}"/>
    <dgm:cxn modelId="{FD4095EC-D910-4938-86E7-0AA00F2155EA}" type="presOf" srcId="{A44DE10D-1CF5-4DFD-9B86-464F20774963}" destId="{3A637A73-4826-445D-9998-81B048E33032}" srcOrd="0" destOrd="0" presId="urn:microsoft.com/office/officeart/2008/layout/VerticalCurvedList"/>
    <dgm:cxn modelId="{2A7D2F51-512E-46C6-8561-073EFF929F7B}" type="presOf" srcId="{949B77A0-A71F-4655-9403-FC5EEF867B2B}" destId="{9CE76912-9B18-4FAC-9D54-3496D91A5306}" srcOrd="0" destOrd="0" presId="urn:microsoft.com/office/officeart/2008/layout/VerticalCurvedList"/>
    <dgm:cxn modelId="{448F6398-4FE5-40E9-A55D-86DC78B0034B}" srcId="{A44DE10D-1CF5-4DFD-9B86-464F20774963}" destId="{ECD024FA-BF03-4BF7-A937-8558E274D1D1}" srcOrd="0" destOrd="0" parTransId="{96FB089F-691A-47D7-B2D8-A2F6E16E59F3}" sibTransId="{F277D6E7-983D-4375-A690-FAC84C1F659B}"/>
    <dgm:cxn modelId="{00CE78DF-7F4A-47F0-A297-B94A1352F824}" srcId="{A44DE10D-1CF5-4DFD-9B86-464F20774963}" destId="{0485DCA3-A5E4-4C36-B010-65D4E751E1FC}" srcOrd="2" destOrd="0" parTransId="{E653E6B2-231C-4EA3-97D9-03382F7CB899}" sibTransId="{20D4CB10-66A9-45FC-A396-A9AB6A294F1D}"/>
    <dgm:cxn modelId="{B36939AB-10EA-4B48-87C1-90DADA037BC3}" type="presOf" srcId="{0485DCA3-A5E4-4C36-B010-65D4E751E1FC}" destId="{0E27F270-1DA5-4F25-AB6B-5BFB4461CE46}" srcOrd="0" destOrd="0" presId="urn:microsoft.com/office/officeart/2008/layout/VerticalCurvedList"/>
    <dgm:cxn modelId="{D05C231C-ACE5-412B-9441-61839BE47614}" type="presOf" srcId="{F277D6E7-983D-4375-A690-FAC84C1F659B}" destId="{99C9CF40-C9AC-4D03-A33E-D10C6DA21163}" srcOrd="0" destOrd="0" presId="urn:microsoft.com/office/officeart/2008/layout/VerticalCurvedList"/>
    <dgm:cxn modelId="{EAE6FFA1-5C78-4F19-9A26-D286947FE2AD}" type="presParOf" srcId="{3A637A73-4826-445D-9998-81B048E33032}" destId="{7D182365-8699-4EA8-A56D-B2CB09824033}" srcOrd="0" destOrd="0" presId="urn:microsoft.com/office/officeart/2008/layout/VerticalCurvedList"/>
    <dgm:cxn modelId="{3857450A-D201-48F1-9BCD-AAB0C09F2191}" type="presParOf" srcId="{7D182365-8699-4EA8-A56D-B2CB09824033}" destId="{B053063A-6682-44F0-8BF1-0693E15D1E95}" srcOrd="0" destOrd="0" presId="urn:microsoft.com/office/officeart/2008/layout/VerticalCurvedList"/>
    <dgm:cxn modelId="{6FFF404D-1306-41BA-AC4B-B495664C74C6}" type="presParOf" srcId="{B053063A-6682-44F0-8BF1-0693E15D1E95}" destId="{8E5B7F44-46F2-4BA9-B54F-4B338BE03136}" srcOrd="0" destOrd="0" presId="urn:microsoft.com/office/officeart/2008/layout/VerticalCurvedList"/>
    <dgm:cxn modelId="{0BDEA9BA-9536-4A00-A325-138B901185D1}" type="presParOf" srcId="{B053063A-6682-44F0-8BF1-0693E15D1E95}" destId="{99C9CF40-C9AC-4D03-A33E-D10C6DA21163}" srcOrd="1" destOrd="0" presId="urn:microsoft.com/office/officeart/2008/layout/VerticalCurvedList"/>
    <dgm:cxn modelId="{AA5E0F12-B3CC-4C56-8EF9-9376D9C6737B}" type="presParOf" srcId="{B053063A-6682-44F0-8BF1-0693E15D1E95}" destId="{443CDDE8-5C57-4EA7-AAE6-C2766ADFCE06}" srcOrd="2" destOrd="0" presId="urn:microsoft.com/office/officeart/2008/layout/VerticalCurvedList"/>
    <dgm:cxn modelId="{29AF89CE-30D6-439A-BAC8-AEA34563629B}" type="presParOf" srcId="{B053063A-6682-44F0-8BF1-0693E15D1E95}" destId="{1A3CB589-8BEB-4992-BA55-2CB1668E702F}" srcOrd="3" destOrd="0" presId="urn:microsoft.com/office/officeart/2008/layout/VerticalCurvedList"/>
    <dgm:cxn modelId="{BA4C1A7F-F687-413C-96ED-F128DDCBB874}" type="presParOf" srcId="{7D182365-8699-4EA8-A56D-B2CB09824033}" destId="{E00E465A-D1EB-4F82-9C11-35FD87B594F6}" srcOrd="1" destOrd="0" presId="urn:microsoft.com/office/officeart/2008/layout/VerticalCurvedList"/>
    <dgm:cxn modelId="{0C76C658-0F48-45A4-8E62-0EAEA40D8FB1}" type="presParOf" srcId="{7D182365-8699-4EA8-A56D-B2CB09824033}" destId="{F6667BD4-CD19-4EAB-A422-02DB218CE647}" srcOrd="2" destOrd="0" presId="urn:microsoft.com/office/officeart/2008/layout/VerticalCurvedList"/>
    <dgm:cxn modelId="{7BD3FCF2-721C-4733-B804-AF77AAF19455}" type="presParOf" srcId="{F6667BD4-CD19-4EAB-A422-02DB218CE647}" destId="{A103B47D-1FE5-4DB3-936E-D2E685DA6371}" srcOrd="0" destOrd="0" presId="urn:microsoft.com/office/officeart/2008/layout/VerticalCurvedList"/>
    <dgm:cxn modelId="{FA37AA1D-D6D0-4685-82DB-21FC142EDE09}" type="presParOf" srcId="{7D182365-8699-4EA8-A56D-B2CB09824033}" destId="{9CE76912-9B18-4FAC-9D54-3496D91A5306}" srcOrd="3" destOrd="0" presId="urn:microsoft.com/office/officeart/2008/layout/VerticalCurvedList"/>
    <dgm:cxn modelId="{1F799D33-EAE1-43CC-9F8E-7585941A2927}" type="presParOf" srcId="{7D182365-8699-4EA8-A56D-B2CB09824033}" destId="{5B68E2D0-0FCD-4E13-A1E9-F86A9E1FC5F9}" srcOrd="4" destOrd="0" presId="urn:microsoft.com/office/officeart/2008/layout/VerticalCurvedList"/>
    <dgm:cxn modelId="{8A3931C8-21F8-4CE5-ADC4-095EB42434BC}" type="presParOf" srcId="{5B68E2D0-0FCD-4E13-A1E9-F86A9E1FC5F9}" destId="{F5D87BDC-3521-4F80-A120-DF1903F5BBD8}" srcOrd="0" destOrd="0" presId="urn:microsoft.com/office/officeart/2008/layout/VerticalCurvedList"/>
    <dgm:cxn modelId="{8BF89002-A5B3-4B1F-BF0C-185014C65A85}" type="presParOf" srcId="{7D182365-8699-4EA8-A56D-B2CB09824033}" destId="{0E27F270-1DA5-4F25-AB6B-5BFB4461CE46}" srcOrd="5" destOrd="0" presId="urn:microsoft.com/office/officeart/2008/layout/VerticalCurvedList"/>
    <dgm:cxn modelId="{D658004C-E891-4EC0-B35F-FBAD115D1255}" type="presParOf" srcId="{7D182365-8699-4EA8-A56D-B2CB09824033}" destId="{8AB1B13D-7E94-4303-BC5C-6E694881CAE2}" srcOrd="6" destOrd="0" presId="urn:microsoft.com/office/officeart/2008/layout/VerticalCurvedList"/>
    <dgm:cxn modelId="{96232018-823A-47AB-8838-1D2F161FBBE7}" type="presParOf" srcId="{8AB1B13D-7E94-4303-BC5C-6E694881CAE2}" destId="{5E9D0671-2713-4549-BDDA-56FF7528AFF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E6572B-71B7-4DEF-B19B-8EFBDF1A526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67F79-CA9F-4EAE-8BE3-C017439E6EEF}">
      <dgm:prSet phldrT="[Текст]" custT="1"/>
      <dgm:spPr/>
      <dgm:t>
        <a:bodyPr/>
        <a:lstStyle/>
        <a:p>
          <a:endParaRPr lang="ru-RU" sz="1400" dirty="0" smtClean="0"/>
        </a:p>
        <a:p>
          <a:endParaRPr lang="ru-RU" sz="1600" dirty="0" smtClean="0"/>
        </a:p>
        <a:p>
          <a:endParaRPr lang="ru-RU" sz="1600" dirty="0" smtClean="0"/>
        </a:p>
        <a:p>
          <a:r>
            <a:rPr lang="ru-RU" sz="1600" dirty="0" smtClean="0"/>
            <a:t>ОРВ, ОФВ  подлежат НПА, устанавливающие новые или изменяющие ранее предусмотренные обязательные требования для субъектов предпринимательской и иной экономической деятельности, обязанности для субъектов инвестиционной деятельности</a:t>
          </a:r>
          <a:endParaRPr lang="ru-RU" sz="1600" dirty="0"/>
        </a:p>
      </dgm:t>
    </dgm:pt>
    <dgm:pt modelId="{5B80E9D1-88B7-4B5B-97FF-7CDD7470CDF0}" type="parTrans" cxnId="{E9E578E6-0D51-4B9F-9078-4712D8594A79}">
      <dgm:prSet/>
      <dgm:spPr/>
      <dgm:t>
        <a:bodyPr/>
        <a:lstStyle/>
        <a:p>
          <a:endParaRPr lang="ru-RU"/>
        </a:p>
      </dgm:t>
    </dgm:pt>
    <dgm:pt modelId="{3376D558-3F17-4D19-9E15-BDB67372820C}" type="sibTrans" cxnId="{E9E578E6-0D51-4B9F-9078-4712D8594A79}">
      <dgm:prSet/>
      <dgm:spPr/>
      <dgm:t>
        <a:bodyPr/>
        <a:lstStyle/>
        <a:p>
          <a:endParaRPr lang="ru-RU"/>
        </a:p>
      </dgm:t>
    </dgm:pt>
    <dgm:pt modelId="{3CF61374-BD63-4AD2-9EB0-28505D747BBF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проекты муниципальных НПА администрации города</a:t>
          </a:r>
          <a:endParaRPr lang="ru-RU" dirty="0">
            <a:solidFill>
              <a:schemeClr val="tx1"/>
            </a:solidFill>
          </a:endParaRPr>
        </a:p>
      </dgm:t>
    </dgm:pt>
    <dgm:pt modelId="{07027C8C-2532-4B7E-B99F-11B5ADB98416}" type="parTrans" cxnId="{82D8ED38-C802-4AF7-BFC8-E730DC33DF42}">
      <dgm:prSet/>
      <dgm:spPr/>
      <dgm:t>
        <a:bodyPr/>
        <a:lstStyle/>
        <a:p>
          <a:endParaRPr lang="ru-RU"/>
        </a:p>
      </dgm:t>
    </dgm:pt>
    <dgm:pt modelId="{2B62889D-50B2-427C-8A62-E684EBEABFFF}" type="sibTrans" cxnId="{82D8ED38-C802-4AF7-BFC8-E730DC33DF42}">
      <dgm:prSet/>
      <dgm:spPr/>
      <dgm:t>
        <a:bodyPr/>
        <a:lstStyle/>
        <a:p>
          <a:endParaRPr lang="ru-RU"/>
        </a:p>
      </dgm:t>
    </dgm:pt>
    <dgm:pt modelId="{EC86F786-6DF2-4135-8D3A-AF433AE11114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проекты решений Думы города</a:t>
          </a:r>
          <a:endParaRPr lang="ru-RU" dirty="0">
            <a:solidFill>
              <a:schemeClr val="tx1"/>
            </a:solidFill>
          </a:endParaRPr>
        </a:p>
      </dgm:t>
    </dgm:pt>
    <dgm:pt modelId="{4F8CD072-0E6A-43BC-B9AB-87369C12ACCF}" type="parTrans" cxnId="{E15A5CF5-F0B7-4032-AE16-32583FDF60A6}">
      <dgm:prSet/>
      <dgm:spPr/>
      <dgm:t>
        <a:bodyPr/>
        <a:lstStyle/>
        <a:p>
          <a:endParaRPr lang="ru-RU"/>
        </a:p>
      </dgm:t>
    </dgm:pt>
    <dgm:pt modelId="{B19E4766-2EA1-45D1-9C6C-6F886F98F6AB}" type="sibTrans" cxnId="{E15A5CF5-F0B7-4032-AE16-32583FDF60A6}">
      <dgm:prSet/>
      <dgm:spPr/>
      <dgm:t>
        <a:bodyPr/>
        <a:lstStyle/>
        <a:p>
          <a:endParaRPr lang="ru-RU"/>
        </a:p>
      </dgm:t>
    </dgm:pt>
    <dgm:pt modelId="{28F08326-9CC5-4B31-B202-98EB5E5DC6E0}">
      <dgm:prSet phldrT="[Текст]"/>
      <dgm:spPr/>
      <dgm:t>
        <a:bodyPr/>
        <a:lstStyle/>
        <a:p>
          <a:r>
            <a:rPr lang="ru-RU" dirty="0" smtClean="0"/>
            <a:t>ОРВ, ОФВ, экспертизе не подлежат проекты НПА</a:t>
          </a:r>
          <a:endParaRPr lang="ru-RU" dirty="0"/>
        </a:p>
      </dgm:t>
    </dgm:pt>
    <dgm:pt modelId="{830897F0-3784-4D91-94B4-B49D0C619C75}" type="parTrans" cxnId="{F3C3EEEA-2AE0-4282-A9CE-AD703908E586}">
      <dgm:prSet/>
      <dgm:spPr/>
      <dgm:t>
        <a:bodyPr/>
        <a:lstStyle/>
        <a:p>
          <a:endParaRPr lang="ru-RU"/>
        </a:p>
      </dgm:t>
    </dgm:pt>
    <dgm:pt modelId="{8EF93AEB-75F6-428E-AA3F-A7FE2252F22D}" type="sibTrans" cxnId="{F3C3EEEA-2AE0-4282-A9CE-AD703908E586}">
      <dgm:prSet/>
      <dgm:spPr/>
      <dgm:t>
        <a:bodyPr/>
        <a:lstStyle/>
        <a:p>
          <a:endParaRPr lang="ru-RU"/>
        </a:p>
      </dgm:t>
    </dgm:pt>
    <dgm:pt modelId="{8D7ACF2D-3E20-4BEE-86B5-FE4691003328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содержащие сведения, составляющие государственную тайну или сведения конфиденциального характера</a:t>
          </a:r>
          <a:endParaRPr lang="ru-RU" dirty="0">
            <a:solidFill>
              <a:schemeClr val="tx1"/>
            </a:solidFill>
          </a:endParaRPr>
        </a:p>
      </dgm:t>
    </dgm:pt>
    <dgm:pt modelId="{490E516C-9335-47AB-ABE9-BB4D47B3BFAD}" type="parTrans" cxnId="{D2AF14FC-75B4-4738-B760-3D0A9936F773}">
      <dgm:prSet/>
      <dgm:spPr/>
      <dgm:t>
        <a:bodyPr/>
        <a:lstStyle/>
        <a:p>
          <a:endParaRPr lang="ru-RU"/>
        </a:p>
      </dgm:t>
    </dgm:pt>
    <dgm:pt modelId="{24787E3D-1F3A-495A-8315-76015DE5D073}" type="sibTrans" cxnId="{D2AF14FC-75B4-4738-B760-3D0A9936F773}">
      <dgm:prSet/>
      <dgm:spPr/>
      <dgm:t>
        <a:bodyPr/>
        <a:lstStyle/>
        <a:p>
          <a:endParaRPr lang="ru-RU"/>
        </a:p>
      </dgm:t>
    </dgm:pt>
    <dgm:pt modelId="{F485243B-7832-4655-AAAD-59AB3E49108E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разработанные  в целях ликвидации чрезвычайных ситуаций природного и техногенного характера на период действия режимов чрезвычайных ситуаций</a:t>
          </a:r>
          <a:endParaRPr lang="ru-RU" dirty="0">
            <a:solidFill>
              <a:schemeClr val="tx1"/>
            </a:solidFill>
          </a:endParaRPr>
        </a:p>
      </dgm:t>
    </dgm:pt>
    <dgm:pt modelId="{242779A9-1737-48DD-894C-E4CFC928DF10}" type="parTrans" cxnId="{8863EB77-468F-4121-9114-995B75767B74}">
      <dgm:prSet/>
      <dgm:spPr/>
      <dgm:t>
        <a:bodyPr/>
        <a:lstStyle/>
        <a:p>
          <a:endParaRPr lang="ru-RU"/>
        </a:p>
      </dgm:t>
    </dgm:pt>
    <dgm:pt modelId="{96C771F1-0426-4C62-B6C8-037B3E4DCFB6}" type="sibTrans" cxnId="{8863EB77-468F-4121-9114-995B75767B74}">
      <dgm:prSet/>
      <dgm:spPr/>
      <dgm:t>
        <a:bodyPr/>
        <a:lstStyle/>
        <a:p>
          <a:endParaRPr lang="ru-RU"/>
        </a:p>
      </dgm:t>
    </dgm:pt>
    <dgm:pt modelId="{4867E73C-F4A7-4134-8214-36E3575C195D}">
      <dgm:prSet phldrT="[Текст]"/>
      <dgm:spPr/>
      <dgm:t>
        <a:bodyPr/>
        <a:lstStyle/>
        <a:p>
          <a:r>
            <a:rPr lang="ru-RU" dirty="0" smtClean="0"/>
            <a:t>Экспертизе подлежат</a:t>
          </a:r>
          <a:endParaRPr lang="ru-RU" dirty="0"/>
        </a:p>
      </dgm:t>
    </dgm:pt>
    <dgm:pt modelId="{B609A4C3-9077-43E9-A94A-9D2B44B6AF81}" type="parTrans" cxnId="{EEB7406D-710F-4B44-BA04-8BF635760E15}">
      <dgm:prSet/>
      <dgm:spPr/>
      <dgm:t>
        <a:bodyPr/>
        <a:lstStyle/>
        <a:p>
          <a:endParaRPr lang="ru-RU"/>
        </a:p>
      </dgm:t>
    </dgm:pt>
    <dgm:pt modelId="{21ADE054-F7D7-4B80-AACD-9A11D221C20A}" type="sibTrans" cxnId="{EEB7406D-710F-4B44-BA04-8BF635760E15}">
      <dgm:prSet/>
      <dgm:spPr/>
      <dgm:t>
        <a:bodyPr/>
        <a:lstStyle/>
        <a:p>
          <a:endParaRPr lang="ru-RU"/>
        </a:p>
      </dgm:t>
    </dgm:pt>
    <dgm:pt modelId="{252168FF-F308-427E-8F36-1B796CDEC1F6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проекты муниципальных НПА, затрагивающих вопросы осуществления предпринимательской и инвестиционной деятельности, в том числе разработанных в условиях режима повышенной готовности, оценка регулирующего воздействия которых проведена в специальном порядке</a:t>
          </a:r>
          <a:endParaRPr lang="ru-RU" dirty="0">
            <a:solidFill>
              <a:schemeClr val="tx1"/>
            </a:solidFill>
          </a:endParaRPr>
        </a:p>
      </dgm:t>
    </dgm:pt>
    <dgm:pt modelId="{80C8A687-3C47-4FAA-9045-1DB5D2663F88}" type="parTrans" cxnId="{389E5B1A-6427-4E0C-BF89-829F8B097820}">
      <dgm:prSet/>
      <dgm:spPr/>
      <dgm:t>
        <a:bodyPr/>
        <a:lstStyle/>
        <a:p>
          <a:endParaRPr lang="ru-RU"/>
        </a:p>
      </dgm:t>
    </dgm:pt>
    <dgm:pt modelId="{A856AC9A-4E60-4B25-9D51-6F129386A182}" type="sibTrans" cxnId="{389E5B1A-6427-4E0C-BF89-829F8B097820}">
      <dgm:prSet/>
      <dgm:spPr/>
      <dgm:t>
        <a:bodyPr/>
        <a:lstStyle/>
        <a:p>
          <a:endParaRPr lang="ru-RU"/>
        </a:p>
      </dgm:t>
    </dgm:pt>
    <dgm:pt modelId="{E0AD7007-2658-43D0-B85F-111DBF1827DE}" type="pres">
      <dgm:prSet presAssocID="{E2E6572B-71B7-4DEF-B19B-8EFBDF1A526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C2BB40-044A-44AB-9576-A0BF1F61737A}" type="pres">
      <dgm:prSet presAssocID="{2E667F79-CA9F-4EAE-8BE3-C017439E6EEF}" presName="compNode" presStyleCnt="0"/>
      <dgm:spPr/>
    </dgm:pt>
    <dgm:pt modelId="{A62D7BD6-07D4-4AD9-A782-0A9CC0C7A504}" type="pres">
      <dgm:prSet presAssocID="{2E667F79-CA9F-4EAE-8BE3-C017439E6EEF}" presName="aNode" presStyleLbl="bgShp" presStyleIdx="0" presStyleCnt="3"/>
      <dgm:spPr/>
      <dgm:t>
        <a:bodyPr/>
        <a:lstStyle/>
        <a:p>
          <a:endParaRPr lang="ru-RU"/>
        </a:p>
      </dgm:t>
    </dgm:pt>
    <dgm:pt modelId="{8FF1D430-0109-42E5-90C1-81083F07DBF5}" type="pres">
      <dgm:prSet presAssocID="{2E667F79-CA9F-4EAE-8BE3-C017439E6EEF}" presName="textNode" presStyleLbl="bgShp" presStyleIdx="0" presStyleCnt="3"/>
      <dgm:spPr/>
      <dgm:t>
        <a:bodyPr/>
        <a:lstStyle/>
        <a:p>
          <a:endParaRPr lang="ru-RU"/>
        </a:p>
      </dgm:t>
    </dgm:pt>
    <dgm:pt modelId="{BD73773A-87F3-47D1-8D7C-0926A57878F8}" type="pres">
      <dgm:prSet presAssocID="{2E667F79-CA9F-4EAE-8BE3-C017439E6EEF}" presName="compChildNode" presStyleCnt="0"/>
      <dgm:spPr/>
    </dgm:pt>
    <dgm:pt modelId="{8226E47A-F05B-40DA-A065-09B23D9F92DA}" type="pres">
      <dgm:prSet presAssocID="{2E667F79-CA9F-4EAE-8BE3-C017439E6EEF}" presName="theInnerList" presStyleCnt="0"/>
      <dgm:spPr/>
    </dgm:pt>
    <dgm:pt modelId="{6571136B-D76C-4D12-9F97-14FE6597A3BE}" type="pres">
      <dgm:prSet presAssocID="{3CF61374-BD63-4AD2-9EB0-28505D747BBF}" presName="childNode" presStyleLbl="node1" presStyleIdx="0" presStyleCnt="5" custScaleX="88044" custScaleY="32290" custLinFactY="6022" custLinFactNeighborX="6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97B2B9-2735-40BE-86D4-FE9674A4B83D}" type="pres">
      <dgm:prSet presAssocID="{3CF61374-BD63-4AD2-9EB0-28505D747BBF}" presName="aSpace2" presStyleCnt="0"/>
      <dgm:spPr/>
    </dgm:pt>
    <dgm:pt modelId="{E0CE6152-2291-4369-8F13-84EDAEB90C90}" type="pres">
      <dgm:prSet presAssocID="{EC86F786-6DF2-4135-8D3A-AF433AE11114}" presName="childNode" presStyleLbl="node1" presStyleIdx="1" presStyleCnt="5" custScaleX="88706" custScaleY="33122" custLinFactNeighborX="-662" custLinFactNeighborY="84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51D33-E3C9-4705-BED9-A7DD46EFB393}" type="pres">
      <dgm:prSet presAssocID="{2E667F79-CA9F-4EAE-8BE3-C017439E6EEF}" presName="aSpace" presStyleCnt="0"/>
      <dgm:spPr/>
    </dgm:pt>
    <dgm:pt modelId="{540ECAE3-A991-496D-91EA-DCB96961E72B}" type="pres">
      <dgm:prSet presAssocID="{28F08326-9CC5-4B31-B202-98EB5E5DC6E0}" presName="compNode" presStyleCnt="0"/>
      <dgm:spPr/>
    </dgm:pt>
    <dgm:pt modelId="{00FBCD4A-4357-4485-B2F0-427387E6EBD7}" type="pres">
      <dgm:prSet presAssocID="{28F08326-9CC5-4B31-B202-98EB5E5DC6E0}" presName="aNode" presStyleLbl="bgShp" presStyleIdx="1" presStyleCnt="3"/>
      <dgm:spPr/>
      <dgm:t>
        <a:bodyPr/>
        <a:lstStyle/>
        <a:p>
          <a:endParaRPr lang="ru-RU"/>
        </a:p>
      </dgm:t>
    </dgm:pt>
    <dgm:pt modelId="{0CD4D7AF-060F-48D3-B155-BC564FF4B3E2}" type="pres">
      <dgm:prSet presAssocID="{28F08326-9CC5-4B31-B202-98EB5E5DC6E0}" presName="textNode" presStyleLbl="bgShp" presStyleIdx="1" presStyleCnt="3"/>
      <dgm:spPr/>
      <dgm:t>
        <a:bodyPr/>
        <a:lstStyle/>
        <a:p>
          <a:endParaRPr lang="ru-RU"/>
        </a:p>
      </dgm:t>
    </dgm:pt>
    <dgm:pt modelId="{4328ED85-C3E6-4888-8FAC-B85892D07555}" type="pres">
      <dgm:prSet presAssocID="{28F08326-9CC5-4B31-B202-98EB5E5DC6E0}" presName="compChildNode" presStyleCnt="0"/>
      <dgm:spPr/>
    </dgm:pt>
    <dgm:pt modelId="{1B308F98-E3A8-4F24-8F4F-44D5648A175F}" type="pres">
      <dgm:prSet presAssocID="{28F08326-9CC5-4B31-B202-98EB5E5DC6E0}" presName="theInnerList" presStyleCnt="0"/>
      <dgm:spPr/>
    </dgm:pt>
    <dgm:pt modelId="{FEA1EFBA-838B-4DC2-9C2C-FFA1DCD81604}" type="pres">
      <dgm:prSet presAssocID="{8D7ACF2D-3E20-4BEE-86B5-FE4691003328}" presName="childNode" presStyleLbl="node1" presStyleIdx="2" presStyleCnt="5" custScaleY="29070" custLinFactY="4684" custLinFactNeighborX="6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71277-ADAB-4266-B7E8-2902DA132BF9}" type="pres">
      <dgm:prSet presAssocID="{8D7ACF2D-3E20-4BEE-86B5-FE4691003328}" presName="aSpace2" presStyleCnt="0"/>
      <dgm:spPr/>
    </dgm:pt>
    <dgm:pt modelId="{4748D1D2-E414-4532-A32C-887E585729D5}" type="pres">
      <dgm:prSet presAssocID="{F485243B-7832-4655-AAAD-59AB3E49108E}" presName="childNode" presStyleLbl="node1" presStyleIdx="3" presStyleCnt="5" custScaleY="42005" custLinFactNeighborX="662" custLinFactNeighborY="67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25BD6-37BB-47A7-B90F-03194163042C}" type="pres">
      <dgm:prSet presAssocID="{28F08326-9CC5-4B31-B202-98EB5E5DC6E0}" presName="aSpace" presStyleCnt="0"/>
      <dgm:spPr/>
    </dgm:pt>
    <dgm:pt modelId="{DAF81708-D788-4A81-8EA3-8742BF7AF3ED}" type="pres">
      <dgm:prSet presAssocID="{4867E73C-F4A7-4134-8214-36E3575C195D}" presName="compNode" presStyleCnt="0"/>
      <dgm:spPr/>
    </dgm:pt>
    <dgm:pt modelId="{9F901B4A-9781-45BC-B8E0-CCCC27BD97F4}" type="pres">
      <dgm:prSet presAssocID="{4867E73C-F4A7-4134-8214-36E3575C195D}" presName="aNode" presStyleLbl="bgShp" presStyleIdx="2" presStyleCnt="3"/>
      <dgm:spPr/>
      <dgm:t>
        <a:bodyPr/>
        <a:lstStyle/>
        <a:p>
          <a:endParaRPr lang="ru-RU"/>
        </a:p>
      </dgm:t>
    </dgm:pt>
    <dgm:pt modelId="{67384955-0256-4100-933D-4AE3F8F0AEF8}" type="pres">
      <dgm:prSet presAssocID="{4867E73C-F4A7-4134-8214-36E3575C195D}" presName="textNode" presStyleLbl="bgShp" presStyleIdx="2" presStyleCnt="3"/>
      <dgm:spPr/>
      <dgm:t>
        <a:bodyPr/>
        <a:lstStyle/>
        <a:p>
          <a:endParaRPr lang="ru-RU"/>
        </a:p>
      </dgm:t>
    </dgm:pt>
    <dgm:pt modelId="{9EF5F546-07E0-4550-B1DF-A7610094B687}" type="pres">
      <dgm:prSet presAssocID="{4867E73C-F4A7-4134-8214-36E3575C195D}" presName="compChildNode" presStyleCnt="0"/>
      <dgm:spPr/>
    </dgm:pt>
    <dgm:pt modelId="{D3B39340-6885-4470-A243-372B2C5E325A}" type="pres">
      <dgm:prSet presAssocID="{4867E73C-F4A7-4134-8214-36E3575C195D}" presName="theInnerList" presStyleCnt="0"/>
      <dgm:spPr/>
    </dgm:pt>
    <dgm:pt modelId="{A72876F3-6E4C-43D2-BBB6-55A315329BE3}" type="pres">
      <dgm:prSet presAssocID="{252168FF-F308-427E-8F36-1B796CDEC1F6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5CFDCA-23FF-4136-9583-C96893E828EE}" type="presOf" srcId="{4867E73C-F4A7-4134-8214-36E3575C195D}" destId="{9F901B4A-9781-45BC-B8E0-CCCC27BD97F4}" srcOrd="0" destOrd="0" presId="urn:microsoft.com/office/officeart/2005/8/layout/lProcess2"/>
    <dgm:cxn modelId="{D801BEB1-1689-414C-85EC-74067205E984}" type="presOf" srcId="{3CF61374-BD63-4AD2-9EB0-28505D747BBF}" destId="{6571136B-D76C-4D12-9F97-14FE6597A3BE}" srcOrd="0" destOrd="0" presId="urn:microsoft.com/office/officeart/2005/8/layout/lProcess2"/>
    <dgm:cxn modelId="{5DD34ED2-905B-4359-B5CB-668793C054CA}" type="presOf" srcId="{8D7ACF2D-3E20-4BEE-86B5-FE4691003328}" destId="{FEA1EFBA-838B-4DC2-9C2C-FFA1DCD81604}" srcOrd="0" destOrd="0" presId="urn:microsoft.com/office/officeart/2005/8/layout/lProcess2"/>
    <dgm:cxn modelId="{B88267D0-07F7-4EC2-BE44-5EE0AE69A3B5}" type="presOf" srcId="{2E667F79-CA9F-4EAE-8BE3-C017439E6EEF}" destId="{8FF1D430-0109-42E5-90C1-81083F07DBF5}" srcOrd="1" destOrd="0" presId="urn:microsoft.com/office/officeart/2005/8/layout/lProcess2"/>
    <dgm:cxn modelId="{D7C48886-9F65-4340-B3E0-7B24B14AC084}" type="presOf" srcId="{EC86F786-6DF2-4135-8D3A-AF433AE11114}" destId="{E0CE6152-2291-4369-8F13-84EDAEB90C90}" srcOrd="0" destOrd="0" presId="urn:microsoft.com/office/officeart/2005/8/layout/lProcess2"/>
    <dgm:cxn modelId="{F3C3EEEA-2AE0-4282-A9CE-AD703908E586}" srcId="{E2E6572B-71B7-4DEF-B19B-8EFBDF1A526C}" destId="{28F08326-9CC5-4B31-B202-98EB5E5DC6E0}" srcOrd="1" destOrd="0" parTransId="{830897F0-3784-4D91-94B4-B49D0C619C75}" sibTransId="{8EF93AEB-75F6-428E-AA3F-A7FE2252F22D}"/>
    <dgm:cxn modelId="{8863EB77-468F-4121-9114-995B75767B74}" srcId="{28F08326-9CC5-4B31-B202-98EB5E5DC6E0}" destId="{F485243B-7832-4655-AAAD-59AB3E49108E}" srcOrd="1" destOrd="0" parTransId="{242779A9-1737-48DD-894C-E4CFC928DF10}" sibTransId="{96C771F1-0426-4C62-B6C8-037B3E4DCFB6}"/>
    <dgm:cxn modelId="{B6FF39A5-6DE1-4334-AE6A-B7A570CFEABB}" type="presOf" srcId="{4867E73C-F4A7-4134-8214-36E3575C195D}" destId="{67384955-0256-4100-933D-4AE3F8F0AEF8}" srcOrd="1" destOrd="0" presId="urn:microsoft.com/office/officeart/2005/8/layout/lProcess2"/>
    <dgm:cxn modelId="{522D3A5C-51AB-4EF0-A993-6226290EE2D3}" type="presOf" srcId="{28F08326-9CC5-4B31-B202-98EB5E5DC6E0}" destId="{0CD4D7AF-060F-48D3-B155-BC564FF4B3E2}" srcOrd="1" destOrd="0" presId="urn:microsoft.com/office/officeart/2005/8/layout/lProcess2"/>
    <dgm:cxn modelId="{EEB7406D-710F-4B44-BA04-8BF635760E15}" srcId="{E2E6572B-71B7-4DEF-B19B-8EFBDF1A526C}" destId="{4867E73C-F4A7-4134-8214-36E3575C195D}" srcOrd="2" destOrd="0" parTransId="{B609A4C3-9077-43E9-A94A-9D2B44B6AF81}" sibTransId="{21ADE054-F7D7-4B80-AACD-9A11D221C20A}"/>
    <dgm:cxn modelId="{D2AF14FC-75B4-4738-B760-3D0A9936F773}" srcId="{28F08326-9CC5-4B31-B202-98EB5E5DC6E0}" destId="{8D7ACF2D-3E20-4BEE-86B5-FE4691003328}" srcOrd="0" destOrd="0" parTransId="{490E516C-9335-47AB-ABE9-BB4D47B3BFAD}" sibTransId="{24787E3D-1F3A-495A-8315-76015DE5D073}"/>
    <dgm:cxn modelId="{A0A0883A-7A2F-4B02-94BB-6300C168F4C0}" type="presOf" srcId="{2E667F79-CA9F-4EAE-8BE3-C017439E6EEF}" destId="{A62D7BD6-07D4-4AD9-A782-0A9CC0C7A504}" srcOrd="0" destOrd="0" presId="urn:microsoft.com/office/officeart/2005/8/layout/lProcess2"/>
    <dgm:cxn modelId="{82D8ED38-C802-4AF7-BFC8-E730DC33DF42}" srcId="{2E667F79-CA9F-4EAE-8BE3-C017439E6EEF}" destId="{3CF61374-BD63-4AD2-9EB0-28505D747BBF}" srcOrd="0" destOrd="0" parTransId="{07027C8C-2532-4B7E-B99F-11B5ADB98416}" sibTransId="{2B62889D-50B2-427C-8A62-E684EBEABFFF}"/>
    <dgm:cxn modelId="{D8C75BBF-6754-43C3-BD44-9B8648A3E9E7}" type="presOf" srcId="{252168FF-F308-427E-8F36-1B796CDEC1F6}" destId="{A72876F3-6E4C-43D2-BBB6-55A315329BE3}" srcOrd="0" destOrd="0" presId="urn:microsoft.com/office/officeart/2005/8/layout/lProcess2"/>
    <dgm:cxn modelId="{FCA0E065-DF34-4D00-8125-2D8B6CE3780B}" type="presOf" srcId="{E2E6572B-71B7-4DEF-B19B-8EFBDF1A526C}" destId="{E0AD7007-2658-43D0-B85F-111DBF1827DE}" srcOrd="0" destOrd="0" presId="urn:microsoft.com/office/officeart/2005/8/layout/lProcess2"/>
    <dgm:cxn modelId="{77640791-C3FD-4205-B842-556F73F08772}" type="presOf" srcId="{F485243B-7832-4655-AAAD-59AB3E49108E}" destId="{4748D1D2-E414-4532-A32C-887E585729D5}" srcOrd="0" destOrd="0" presId="urn:microsoft.com/office/officeart/2005/8/layout/lProcess2"/>
    <dgm:cxn modelId="{E15A5CF5-F0B7-4032-AE16-32583FDF60A6}" srcId="{2E667F79-CA9F-4EAE-8BE3-C017439E6EEF}" destId="{EC86F786-6DF2-4135-8D3A-AF433AE11114}" srcOrd="1" destOrd="0" parTransId="{4F8CD072-0E6A-43BC-B9AB-87369C12ACCF}" sibTransId="{B19E4766-2EA1-45D1-9C6C-6F886F98F6AB}"/>
    <dgm:cxn modelId="{3F342E5B-AD20-411C-AF3B-E009E4D9261F}" type="presOf" srcId="{28F08326-9CC5-4B31-B202-98EB5E5DC6E0}" destId="{00FBCD4A-4357-4485-B2F0-427387E6EBD7}" srcOrd="0" destOrd="0" presId="urn:microsoft.com/office/officeart/2005/8/layout/lProcess2"/>
    <dgm:cxn modelId="{389E5B1A-6427-4E0C-BF89-829F8B097820}" srcId="{4867E73C-F4A7-4134-8214-36E3575C195D}" destId="{252168FF-F308-427E-8F36-1B796CDEC1F6}" srcOrd="0" destOrd="0" parTransId="{80C8A687-3C47-4FAA-9045-1DB5D2663F88}" sibTransId="{A856AC9A-4E60-4B25-9D51-6F129386A182}"/>
    <dgm:cxn modelId="{E9E578E6-0D51-4B9F-9078-4712D8594A79}" srcId="{E2E6572B-71B7-4DEF-B19B-8EFBDF1A526C}" destId="{2E667F79-CA9F-4EAE-8BE3-C017439E6EEF}" srcOrd="0" destOrd="0" parTransId="{5B80E9D1-88B7-4B5B-97FF-7CDD7470CDF0}" sibTransId="{3376D558-3F17-4D19-9E15-BDB67372820C}"/>
    <dgm:cxn modelId="{C95E10F0-074B-4891-9700-2A228A5C8150}" type="presParOf" srcId="{E0AD7007-2658-43D0-B85F-111DBF1827DE}" destId="{56C2BB40-044A-44AB-9576-A0BF1F61737A}" srcOrd="0" destOrd="0" presId="urn:microsoft.com/office/officeart/2005/8/layout/lProcess2"/>
    <dgm:cxn modelId="{F3DCB853-42D6-44E3-8EDE-86F1D8F3C5D0}" type="presParOf" srcId="{56C2BB40-044A-44AB-9576-A0BF1F61737A}" destId="{A62D7BD6-07D4-4AD9-A782-0A9CC0C7A504}" srcOrd="0" destOrd="0" presId="urn:microsoft.com/office/officeart/2005/8/layout/lProcess2"/>
    <dgm:cxn modelId="{3F67D680-EA19-45DD-93F2-275D37045820}" type="presParOf" srcId="{56C2BB40-044A-44AB-9576-A0BF1F61737A}" destId="{8FF1D430-0109-42E5-90C1-81083F07DBF5}" srcOrd="1" destOrd="0" presId="urn:microsoft.com/office/officeart/2005/8/layout/lProcess2"/>
    <dgm:cxn modelId="{D47CA035-0607-47DD-B763-3FD9BB9ACFCC}" type="presParOf" srcId="{56C2BB40-044A-44AB-9576-A0BF1F61737A}" destId="{BD73773A-87F3-47D1-8D7C-0926A57878F8}" srcOrd="2" destOrd="0" presId="urn:microsoft.com/office/officeart/2005/8/layout/lProcess2"/>
    <dgm:cxn modelId="{10100F8F-0FB7-4C0C-88C4-300BEDF75527}" type="presParOf" srcId="{BD73773A-87F3-47D1-8D7C-0926A57878F8}" destId="{8226E47A-F05B-40DA-A065-09B23D9F92DA}" srcOrd="0" destOrd="0" presId="urn:microsoft.com/office/officeart/2005/8/layout/lProcess2"/>
    <dgm:cxn modelId="{70B57FB7-EA93-4CF4-8131-500B54FEE051}" type="presParOf" srcId="{8226E47A-F05B-40DA-A065-09B23D9F92DA}" destId="{6571136B-D76C-4D12-9F97-14FE6597A3BE}" srcOrd="0" destOrd="0" presId="urn:microsoft.com/office/officeart/2005/8/layout/lProcess2"/>
    <dgm:cxn modelId="{8E8A2DC1-162D-418A-A589-2410F28E6640}" type="presParOf" srcId="{8226E47A-F05B-40DA-A065-09B23D9F92DA}" destId="{0E97B2B9-2735-40BE-86D4-FE9674A4B83D}" srcOrd="1" destOrd="0" presId="urn:microsoft.com/office/officeart/2005/8/layout/lProcess2"/>
    <dgm:cxn modelId="{B7AE3022-CC4D-4699-AB93-0B9212019BDA}" type="presParOf" srcId="{8226E47A-F05B-40DA-A065-09B23D9F92DA}" destId="{E0CE6152-2291-4369-8F13-84EDAEB90C90}" srcOrd="2" destOrd="0" presId="urn:microsoft.com/office/officeart/2005/8/layout/lProcess2"/>
    <dgm:cxn modelId="{678885DB-E5CE-4FC1-9FBD-4E8B935ABD75}" type="presParOf" srcId="{E0AD7007-2658-43D0-B85F-111DBF1827DE}" destId="{BA651D33-E3C9-4705-BED9-A7DD46EFB393}" srcOrd="1" destOrd="0" presId="urn:microsoft.com/office/officeart/2005/8/layout/lProcess2"/>
    <dgm:cxn modelId="{BF61497A-27F2-4E97-9E6E-149F1524A79E}" type="presParOf" srcId="{E0AD7007-2658-43D0-B85F-111DBF1827DE}" destId="{540ECAE3-A991-496D-91EA-DCB96961E72B}" srcOrd="2" destOrd="0" presId="urn:microsoft.com/office/officeart/2005/8/layout/lProcess2"/>
    <dgm:cxn modelId="{B105AF7F-BDBA-47E2-99FB-E160A9A82BC4}" type="presParOf" srcId="{540ECAE3-A991-496D-91EA-DCB96961E72B}" destId="{00FBCD4A-4357-4485-B2F0-427387E6EBD7}" srcOrd="0" destOrd="0" presId="urn:microsoft.com/office/officeart/2005/8/layout/lProcess2"/>
    <dgm:cxn modelId="{C1DEADAC-3D72-4548-A10F-BF7CDD924C1D}" type="presParOf" srcId="{540ECAE3-A991-496D-91EA-DCB96961E72B}" destId="{0CD4D7AF-060F-48D3-B155-BC564FF4B3E2}" srcOrd="1" destOrd="0" presId="urn:microsoft.com/office/officeart/2005/8/layout/lProcess2"/>
    <dgm:cxn modelId="{D3B09896-9232-4B6C-BE53-02D0CC2175F5}" type="presParOf" srcId="{540ECAE3-A991-496D-91EA-DCB96961E72B}" destId="{4328ED85-C3E6-4888-8FAC-B85892D07555}" srcOrd="2" destOrd="0" presId="urn:microsoft.com/office/officeart/2005/8/layout/lProcess2"/>
    <dgm:cxn modelId="{F57F787B-D946-47EE-B142-F0750F36AABA}" type="presParOf" srcId="{4328ED85-C3E6-4888-8FAC-B85892D07555}" destId="{1B308F98-E3A8-4F24-8F4F-44D5648A175F}" srcOrd="0" destOrd="0" presId="urn:microsoft.com/office/officeart/2005/8/layout/lProcess2"/>
    <dgm:cxn modelId="{ABA218B5-5CD8-4F5A-83BD-12EC0DEAC7DF}" type="presParOf" srcId="{1B308F98-E3A8-4F24-8F4F-44D5648A175F}" destId="{FEA1EFBA-838B-4DC2-9C2C-FFA1DCD81604}" srcOrd="0" destOrd="0" presId="urn:microsoft.com/office/officeart/2005/8/layout/lProcess2"/>
    <dgm:cxn modelId="{DDBF4722-903A-461E-A3AD-987304FD534D}" type="presParOf" srcId="{1B308F98-E3A8-4F24-8F4F-44D5648A175F}" destId="{F8071277-ADAB-4266-B7E8-2902DA132BF9}" srcOrd="1" destOrd="0" presId="urn:microsoft.com/office/officeart/2005/8/layout/lProcess2"/>
    <dgm:cxn modelId="{3E481364-7EC9-47C5-904F-AE29007DE660}" type="presParOf" srcId="{1B308F98-E3A8-4F24-8F4F-44D5648A175F}" destId="{4748D1D2-E414-4532-A32C-887E585729D5}" srcOrd="2" destOrd="0" presId="urn:microsoft.com/office/officeart/2005/8/layout/lProcess2"/>
    <dgm:cxn modelId="{02035396-6E3C-4741-8045-AF464BA5F20D}" type="presParOf" srcId="{E0AD7007-2658-43D0-B85F-111DBF1827DE}" destId="{44B25BD6-37BB-47A7-B90F-03194163042C}" srcOrd="3" destOrd="0" presId="urn:microsoft.com/office/officeart/2005/8/layout/lProcess2"/>
    <dgm:cxn modelId="{76A597F1-89E7-454F-8B36-64398E6B8B20}" type="presParOf" srcId="{E0AD7007-2658-43D0-B85F-111DBF1827DE}" destId="{DAF81708-D788-4A81-8EA3-8742BF7AF3ED}" srcOrd="4" destOrd="0" presId="urn:microsoft.com/office/officeart/2005/8/layout/lProcess2"/>
    <dgm:cxn modelId="{E16F4E3E-46FA-4E64-9D97-76A4EF9EC21F}" type="presParOf" srcId="{DAF81708-D788-4A81-8EA3-8742BF7AF3ED}" destId="{9F901B4A-9781-45BC-B8E0-CCCC27BD97F4}" srcOrd="0" destOrd="0" presId="urn:microsoft.com/office/officeart/2005/8/layout/lProcess2"/>
    <dgm:cxn modelId="{996E1A3D-390F-4CD5-9B30-A61AE167E43D}" type="presParOf" srcId="{DAF81708-D788-4A81-8EA3-8742BF7AF3ED}" destId="{67384955-0256-4100-933D-4AE3F8F0AEF8}" srcOrd="1" destOrd="0" presId="urn:microsoft.com/office/officeart/2005/8/layout/lProcess2"/>
    <dgm:cxn modelId="{19FA40AB-CEF4-454A-B9B8-C026BF665C6E}" type="presParOf" srcId="{DAF81708-D788-4A81-8EA3-8742BF7AF3ED}" destId="{9EF5F546-07E0-4550-B1DF-A7610094B687}" srcOrd="2" destOrd="0" presId="urn:microsoft.com/office/officeart/2005/8/layout/lProcess2"/>
    <dgm:cxn modelId="{8A754379-245B-4FD9-BC2F-E8721AA1E2EC}" type="presParOf" srcId="{9EF5F546-07E0-4550-B1DF-A7610094B687}" destId="{D3B39340-6885-4470-A243-372B2C5E325A}" srcOrd="0" destOrd="0" presId="urn:microsoft.com/office/officeart/2005/8/layout/lProcess2"/>
    <dgm:cxn modelId="{CBEE8D27-2A3E-4A42-8461-609CE237A96C}" type="presParOf" srcId="{D3B39340-6885-4470-A243-372B2C5E325A}" destId="{A72876F3-6E4C-43D2-BBB6-55A315329BE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35DC0-8DEC-4DAA-90C0-868E105EE5F7}">
      <dsp:nvSpPr>
        <dsp:cNvPr id="0" name=""/>
        <dsp:cNvSpPr/>
      </dsp:nvSpPr>
      <dsp:spPr>
        <a:xfrm>
          <a:off x="3173" y="807456"/>
          <a:ext cx="4743800" cy="558094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660D1-5102-4051-815A-59B95A75D17B}">
      <dsp:nvSpPr>
        <dsp:cNvPr id="0" name=""/>
        <dsp:cNvSpPr/>
      </dsp:nvSpPr>
      <dsp:spPr>
        <a:xfrm>
          <a:off x="3173" y="1017053"/>
          <a:ext cx="348496" cy="34849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4CDBD-BC6A-475B-92B7-2C99AC72D061}">
      <dsp:nvSpPr>
        <dsp:cNvPr id="0" name=""/>
        <dsp:cNvSpPr/>
      </dsp:nvSpPr>
      <dsp:spPr>
        <a:xfrm>
          <a:off x="1787720" y="194097"/>
          <a:ext cx="1441214" cy="612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цели</a:t>
          </a:r>
          <a:endParaRPr lang="ru-RU" sz="3600" kern="1200" dirty="0"/>
        </a:p>
      </dsp:txBody>
      <dsp:txXfrm>
        <a:off x="1787720" y="194097"/>
        <a:ext cx="1441214" cy="612340"/>
      </dsp:txXfrm>
    </dsp:sp>
    <dsp:sp modelId="{DF1D0235-437E-409E-9F0A-321723E625D3}">
      <dsp:nvSpPr>
        <dsp:cNvPr id="0" name=""/>
        <dsp:cNvSpPr/>
      </dsp:nvSpPr>
      <dsp:spPr>
        <a:xfrm>
          <a:off x="49606" y="1898524"/>
          <a:ext cx="348488" cy="34848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75506-2BF0-40EE-92EC-532FB0C27452}">
      <dsp:nvSpPr>
        <dsp:cNvPr id="0" name=""/>
        <dsp:cNvSpPr/>
      </dsp:nvSpPr>
      <dsp:spPr>
        <a:xfrm>
          <a:off x="589444" y="1576503"/>
          <a:ext cx="4104148" cy="1915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выявление положений, вводящих избыточные обязанности, запреты и ограничения для субъектов предпринимательской и иной экономической деятельности или способствующих их введению</a:t>
          </a:r>
          <a:endParaRPr lang="ru-RU" sz="1600" kern="1200" dirty="0"/>
        </a:p>
      </dsp:txBody>
      <dsp:txXfrm>
        <a:off x="589444" y="1576503"/>
        <a:ext cx="4104148" cy="1915352"/>
      </dsp:txXfrm>
    </dsp:sp>
    <dsp:sp modelId="{B76D212B-A9AC-42E9-A0FB-E734CE952D63}">
      <dsp:nvSpPr>
        <dsp:cNvPr id="0" name=""/>
        <dsp:cNvSpPr/>
      </dsp:nvSpPr>
      <dsp:spPr>
        <a:xfrm>
          <a:off x="49609" y="3836924"/>
          <a:ext cx="348488" cy="34848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EC3E4A-79D8-4175-888F-D219A15A69BE}">
      <dsp:nvSpPr>
        <dsp:cNvPr id="0" name=""/>
        <dsp:cNvSpPr/>
      </dsp:nvSpPr>
      <dsp:spPr>
        <a:xfrm>
          <a:off x="585914" y="3534933"/>
          <a:ext cx="4334882" cy="161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Выявление положений способствующих возникновению необоснованных расходов субъектов предпринимательской  и иной экономической деятельности и местных бюджетов</a:t>
          </a:r>
          <a:endParaRPr lang="ru-RU" sz="1600" kern="1200" dirty="0"/>
        </a:p>
      </dsp:txBody>
      <dsp:txXfrm>
        <a:off x="585914" y="3534933"/>
        <a:ext cx="4334882" cy="1611997"/>
      </dsp:txXfrm>
    </dsp:sp>
    <dsp:sp modelId="{2D879376-3343-40D6-9547-CA637CCD9478}">
      <dsp:nvSpPr>
        <dsp:cNvPr id="0" name=""/>
        <dsp:cNvSpPr/>
      </dsp:nvSpPr>
      <dsp:spPr>
        <a:xfrm>
          <a:off x="4984164" y="813817"/>
          <a:ext cx="4743800" cy="558094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170C5-B39A-4860-9644-0EC81DB0CA2C}">
      <dsp:nvSpPr>
        <dsp:cNvPr id="0" name=""/>
        <dsp:cNvSpPr/>
      </dsp:nvSpPr>
      <dsp:spPr>
        <a:xfrm>
          <a:off x="4984164" y="1023415"/>
          <a:ext cx="348496" cy="34849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9FD6A-D7F1-4A96-81BE-D2FC0BA53A3C}">
      <dsp:nvSpPr>
        <dsp:cNvPr id="0" name=""/>
        <dsp:cNvSpPr/>
      </dsp:nvSpPr>
      <dsp:spPr>
        <a:xfrm>
          <a:off x="6530311" y="194097"/>
          <a:ext cx="1734997" cy="625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задачи</a:t>
          </a:r>
          <a:endParaRPr lang="ru-RU" sz="3600" kern="1200" dirty="0"/>
        </a:p>
      </dsp:txBody>
      <dsp:txXfrm>
        <a:off x="6530311" y="194097"/>
        <a:ext cx="1734997" cy="625063"/>
      </dsp:txXfrm>
    </dsp:sp>
    <dsp:sp modelId="{9CE039C7-8614-4831-8FE3-762ECB588A3A}">
      <dsp:nvSpPr>
        <dsp:cNvPr id="0" name=""/>
        <dsp:cNvSpPr/>
      </dsp:nvSpPr>
      <dsp:spPr>
        <a:xfrm>
          <a:off x="4952852" y="1888351"/>
          <a:ext cx="348488" cy="34848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E68662-D291-435F-B796-373D14BC670E}">
      <dsp:nvSpPr>
        <dsp:cNvPr id="0" name=""/>
        <dsp:cNvSpPr/>
      </dsp:nvSpPr>
      <dsp:spPr>
        <a:xfrm>
          <a:off x="5301318" y="1761771"/>
          <a:ext cx="4411734" cy="812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повышение качества проектов НПА, действующих НПА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5301318" y="1761771"/>
        <a:ext cx="4411734" cy="812326"/>
      </dsp:txXfrm>
    </dsp:sp>
    <dsp:sp modelId="{B46D99DE-A2DD-4E0E-8F18-2FC8C6FE57B4}">
      <dsp:nvSpPr>
        <dsp:cNvPr id="0" name=""/>
        <dsp:cNvSpPr/>
      </dsp:nvSpPr>
      <dsp:spPr>
        <a:xfrm>
          <a:off x="4952852" y="2806014"/>
          <a:ext cx="348488" cy="34848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D232E-9E69-401B-B574-24EBEBC1A097}">
      <dsp:nvSpPr>
        <dsp:cNvPr id="0" name=""/>
        <dsp:cNvSpPr/>
      </dsp:nvSpPr>
      <dsp:spPr>
        <a:xfrm>
          <a:off x="5319404" y="2688807"/>
          <a:ext cx="4411734" cy="1213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Сокращение степени вмешательства государственного регулирования в сферу деятельности субъектов предпринимательской и инвестиционной деятельности</a:t>
          </a:r>
          <a:endParaRPr lang="ru-RU" sz="1600" kern="1200" dirty="0"/>
        </a:p>
      </dsp:txBody>
      <dsp:txXfrm>
        <a:off x="5319404" y="2688807"/>
        <a:ext cx="4411734" cy="1213518"/>
      </dsp:txXfrm>
    </dsp:sp>
    <dsp:sp modelId="{16D602E6-F08B-412C-8526-3FBB196D339B}">
      <dsp:nvSpPr>
        <dsp:cNvPr id="0" name=""/>
        <dsp:cNvSpPr/>
      </dsp:nvSpPr>
      <dsp:spPr>
        <a:xfrm>
          <a:off x="4952852" y="4222890"/>
          <a:ext cx="348488" cy="34848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0E8D8-9E0A-4651-9496-95D8FD3E4A98}">
      <dsp:nvSpPr>
        <dsp:cNvPr id="0" name=""/>
        <dsp:cNvSpPr/>
      </dsp:nvSpPr>
      <dsp:spPr>
        <a:xfrm>
          <a:off x="5301318" y="3674938"/>
          <a:ext cx="4411734" cy="1471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Совершенствование нормотворческой деятельности, принимаемых управленческих решений, упрощение управленческой среды</a:t>
          </a:r>
          <a:endParaRPr lang="ru-RU" sz="1600" kern="1200" dirty="0"/>
        </a:p>
      </dsp:txBody>
      <dsp:txXfrm>
        <a:off x="5301318" y="3674938"/>
        <a:ext cx="4411734" cy="1471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9CF40-C9AC-4D03-A33E-D10C6DA21163}">
      <dsp:nvSpPr>
        <dsp:cNvPr id="0" name=""/>
        <dsp:cNvSpPr/>
      </dsp:nvSpPr>
      <dsp:spPr>
        <a:xfrm>
          <a:off x="-6245155" y="-955682"/>
          <a:ext cx="7436265" cy="7436265"/>
        </a:xfrm>
        <a:prstGeom prst="blockArc">
          <a:avLst>
            <a:gd name="adj1" fmla="val 18900000"/>
            <a:gd name="adj2" fmla="val 2700000"/>
            <a:gd name="adj3" fmla="val 29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E465A-D1EB-4F82-9C11-35FD87B594F6}">
      <dsp:nvSpPr>
        <dsp:cNvPr id="0" name=""/>
        <dsp:cNvSpPr/>
      </dsp:nvSpPr>
      <dsp:spPr>
        <a:xfrm>
          <a:off x="766856" y="552490"/>
          <a:ext cx="10000561" cy="1104980"/>
        </a:xfrm>
        <a:prstGeom prst="rect">
          <a:avLst/>
        </a:prstGeom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707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Указ Президента Российской Федерации от 07.05.2012 № 601 «Об основных направлениях совершенствования системы государственного управления»</a:t>
          </a:r>
          <a:endParaRPr lang="ru-RU" sz="1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6856" y="552490"/>
        <a:ext cx="10000561" cy="1104980"/>
      </dsp:txXfrm>
    </dsp:sp>
    <dsp:sp modelId="{A103B47D-1FE5-4DB3-936E-D2E685DA6371}">
      <dsp:nvSpPr>
        <dsp:cNvPr id="0" name=""/>
        <dsp:cNvSpPr/>
      </dsp:nvSpPr>
      <dsp:spPr>
        <a:xfrm>
          <a:off x="51298" y="452558"/>
          <a:ext cx="1381225" cy="1381225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CE76912-9B18-4FAC-9D54-3496D91A5306}">
      <dsp:nvSpPr>
        <dsp:cNvPr id="0" name=""/>
        <dsp:cNvSpPr/>
      </dsp:nvSpPr>
      <dsp:spPr>
        <a:xfrm>
          <a:off x="1168516" y="2126567"/>
          <a:ext cx="9598901" cy="12717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707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Закон Ханты-Мансийского автономного округа – Югры от 29.05.2014 № 42-оз «Об отдельных вопросах организации оценки регулирующего воздействия проектов нормативных правовых актов, экспертизы и оценки фактического воздействия нормативных правовых актов в Ханты-Мансийском автономном округе – Югре и о внесении изменения в статью 33.2 Закона Ханты-Мансийского автономного округа – Югры «О нормативных правовых актах Ханты-Мансийского автономного округа – Югры»</a:t>
          </a:r>
          <a:endParaRPr lang="ru-RU" sz="1500" kern="1200" dirty="0"/>
        </a:p>
      </dsp:txBody>
      <dsp:txXfrm>
        <a:off x="1168516" y="2126567"/>
        <a:ext cx="9598901" cy="1271765"/>
      </dsp:txXfrm>
    </dsp:sp>
    <dsp:sp modelId="{F5D87BDC-3521-4F80-A120-DF1903F5BBD8}">
      <dsp:nvSpPr>
        <dsp:cNvPr id="0" name=""/>
        <dsp:cNvSpPr/>
      </dsp:nvSpPr>
      <dsp:spPr>
        <a:xfrm>
          <a:off x="477903" y="2071837"/>
          <a:ext cx="1381225" cy="1381225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27F270-1DA5-4F25-AB6B-5BFB4461CE46}">
      <dsp:nvSpPr>
        <dsp:cNvPr id="0" name=""/>
        <dsp:cNvSpPr/>
      </dsp:nvSpPr>
      <dsp:spPr>
        <a:xfrm>
          <a:off x="766856" y="3768081"/>
          <a:ext cx="10000561" cy="13036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707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Постановление администрации города Нефтеюганска от 15.02.2019 № 34-нп «О порядке проведения оценки регулирующего воздействия проектов муниципальных нормативных правовых актов в администрации города Нефтеюганска, экспертизы и оценки фактического воздействия принятых администрацией города Нефтеюганска муниципальных нормативных правовых актов, затрагивающих вопросы осуществления предпринимательской и инвестиционной деятельности»</a:t>
          </a:r>
          <a:endParaRPr lang="ru-RU" sz="1400" kern="1200" dirty="0"/>
        </a:p>
      </dsp:txBody>
      <dsp:txXfrm>
        <a:off x="766856" y="3768081"/>
        <a:ext cx="10000561" cy="1303677"/>
      </dsp:txXfrm>
    </dsp:sp>
    <dsp:sp modelId="{5E9D0671-2713-4549-BDDA-56FF7528AFF0}">
      <dsp:nvSpPr>
        <dsp:cNvPr id="0" name=""/>
        <dsp:cNvSpPr/>
      </dsp:nvSpPr>
      <dsp:spPr>
        <a:xfrm>
          <a:off x="76243" y="3729307"/>
          <a:ext cx="1381225" cy="1381225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D7BD6-07D4-4AD9-A782-0A9CC0C7A504}">
      <dsp:nvSpPr>
        <dsp:cNvPr id="0" name=""/>
        <dsp:cNvSpPr/>
      </dsp:nvSpPr>
      <dsp:spPr>
        <a:xfrm>
          <a:off x="1398" y="0"/>
          <a:ext cx="3635322" cy="4819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ОРВ, ОФВ  подлежат НПА, устанавливающие новые или изменяющие ранее предусмотренные обязательные требования для субъектов предпринимательской и иной экономической деятельности, обязанности для субъектов инвестиционной деятельности</a:t>
          </a:r>
          <a:endParaRPr lang="ru-RU" sz="1600" kern="1200" dirty="0"/>
        </a:p>
      </dsp:txBody>
      <dsp:txXfrm>
        <a:off x="1398" y="0"/>
        <a:ext cx="3635322" cy="1445730"/>
      </dsp:txXfrm>
    </dsp:sp>
    <dsp:sp modelId="{6571136B-D76C-4D12-9F97-14FE6597A3BE}">
      <dsp:nvSpPr>
        <dsp:cNvPr id="0" name=""/>
        <dsp:cNvSpPr/>
      </dsp:nvSpPr>
      <dsp:spPr>
        <a:xfrm>
          <a:off x="558038" y="2417040"/>
          <a:ext cx="2560546" cy="101145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проекты муниципальных НПА администрации города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87663" y="2446665"/>
        <a:ext cx="2501296" cy="952207"/>
      </dsp:txXfrm>
    </dsp:sp>
    <dsp:sp modelId="{E0CE6152-2291-4369-8F13-84EDAEB90C90}">
      <dsp:nvSpPr>
        <dsp:cNvPr id="0" name=""/>
        <dsp:cNvSpPr/>
      </dsp:nvSpPr>
      <dsp:spPr>
        <a:xfrm>
          <a:off x="509907" y="3648475"/>
          <a:ext cx="2579799" cy="103751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проекты решений Думы города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40295" y="3678863"/>
        <a:ext cx="2519023" cy="976743"/>
      </dsp:txXfrm>
    </dsp:sp>
    <dsp:sp modelId="{00FBCD4A-4357-4485-B2F0-427387E6EBD7}">
      <dsp:nvSpPr>
        <dsp:cNvPr id="0" name=""/>
        <dsp:cNvSpPr/>
      </dsp:nvSpPr>
      <dsp:spPr>
        <a:xfrm>
          <a:off x="3909369" y="0"/>
          <a:ext cx="3635322" cy="4819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ОРВ, ОФВ, экспертизе не подлежат проекты НПА</a:t>
          </a:r>
          <a:endParaRPr lang="ru-RU" sz="2800" kern="1200" dirty="0"/>
        </a:p>
      </dsp:txBody>
      <dsp:txXfrm>
        <a:off x="3909369" y="0"/>
        <a:ext cx="3635322" cy="1445730"/>
      </dsp:txXfrm>
    </dsp:sp>
    <dsp:sp modelId="{FEA1EFBA-838B-4DC2-9C2C-FFA1DCD81604}">
      <dsp:nvSpPr>
        <dsp:cNvPr id="0" name=""/>
        <dsp:cNvSpPr/>
      </dsp:nvSpPr>
      <dsp:spPr>
        <a:xfrm>
          <a:off x="4292154" y="2286434"/>
          <a:ext cx="2908257" cy="91059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содержащие сведения, составляющие государственную тайну или сведения конфиденциального характера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318824" y="2313104"/>
        <a:ext cx="2854917" cy="857253"/>
      </dsp:txXfrm>
    </dsp:sp>
    <dsp:sp modelId="{4748D1D2-E414-4532-A32C-887E585729D5}">
      <dsp:nvSpPr>
        <dsp:cNvPr id="0" name=""/>
        <dsp:cNvSpPr/>
      </dsp:nvSpPr>
      <dsp:spPr>
        <a:xfrm>
          <a:off x="4292154" y="3375098"/>
          <a:ext cx="2908257" cy="1315771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разработанные  в целях ликвидации чрезвычайных ситуаций природного и техногенного характера на период действия режимов чрезвычайных ситуаций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330692" y="3413636"/>
        <a:ext cx="2831181" cy="1238695"/>
      </dsp:txXfrm>
    </dsp:sp>
    <dsp:sp modelId="{9F901B4A-9781-45BC-B8E0-CCCC27BD97F4}">
      <dsp:nvSpPr>
        <dsp:cNvPr id="0" name=""/>
        <dsp:cNvSpPr/>
      </dsp:nvSpPr>
      <dsp:spPr>
        <a:xfrm>
          <a:off x="7817341" y="0"/>
          <a:ext cx="3635322" cy="48191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Экспертизе подлежат</a:t>
          </a:r>
          <a:endParaRPr lang="ru-RU" sz="2800" kern="1200" dirty="0"/>
        </a:p>
      </dsp:txBody>
      <dsp:txXfrm>
        <a:off x="7817341" y="0"/>
        <a:ext cx="3635322" cy="1445730"/>
      </dsp:txXfrm>
    </dsp:sp>
    <dsp:sp modelId="{A72876F3-6E4C-43D2-BBB6-55A315329BE3}">
      <dsp:nvSpPr>
        <dsp:cNvPr id="0" name=""/>
        <dsp:cNvSpPr/>
      </dsp:nvSpPr>
      <dsp:spPr>
        <a:xfrm>
          <a:off x="8180873" y="1445730"/>
          <a:ext cx="2908257" cy="3132416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проекты муниципальных НПА, затрагивающих вопросы осуществления предпринимательской и инвестиционной деятельности, в том числе разработанных в условиях режима повышенной готовности, оценка регулирующего воздействия которых проведена в специальном порядке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266053" y="1530910"/>
        <a:ext cx="2737897" cy="2962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4E5CEB1D-FB97-46E1-8D7E-BEA48008E881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2"/>
            <a:ext cx="5438140" cy="3887986"/>
          </a:xfrm>
          <a:prstGeom prst="rect">
            <a:avLst/>
          </a:prstGeom>
        </p:spPr>
        <p:txBody>
          <a:bodyPr vert="horz" lIns="90818" tIns="45409" rIns="90818" bIns="4540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5427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5427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5BA92472-32CD-4870-AC3D-0645EA61C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6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37898" indent="-283807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35228" indent="-227046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89319" indent="-227046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43410" indent="-227046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7501" indent="-227046" defTabSz="4462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51592" indent="-227046" defTabSz="4462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5683" indent="-227046" defTabSz="4462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9774" indent="-227046" defTabSz="4462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631" algn="l"/>
                <a:tab pos="890839" algn="l"/>
                <a:tab pos="1337046" algn="l"/>
                <a:tab pos="1783254" algn="l"/>
                <a:tab pos="2229461" algn="l"/>
                <a:tab pos="2675669" algn="l"/>
                <a:tab pos="3121876" algn="l"/>
                <a:tab pos="3568084" algn="l"/>
                <a:tab pos="4014291" algn="l"/>
                <a:tab pos="4460499" algn="l"/>
                <a:tab pos="4906706" algn="l"/>
                <a:tab pos="5352914" algn="l"/>
                <a:tab pos="5799121" algn="l"/>
                <a:tab pos="6245329" algn="l"/>
                <a:tab pos="6691536" algn="l"/>
                <a:tab pos="7137744" algn="l"/>
                <a:tab pos="7583951" algn="l"/>
                <a:tab pos="8030159" algn="l"/>
                <a:tab pos="8476366" algn="l"/>
                <a:tab pos="892257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08660B24-EF81-4C5B-8BA5-5DE1BE52B37B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1</a:t>
            </a:fld>
            <a:endParaRPr lang="ru-RU" altLang="ru-RU" dirty="0" smtClean="0">
              <a:latin typeface="Arial" panose="020B0604020202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918946" y="718502"/>
            <a:ext cx="4964506" cy="3595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818" tIns="45409" rIns="90818" bIns="45409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1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/>
          </p:nvPr>
        </p:nvSpPr>
        <p:spPr>
          <a:xfrm>
            <a:off x="679768" y="4552609"/>
            <a:ext cx="5438140" cy="43157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49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92472-32CD-4870-AC3D-0645EA61CC1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9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68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6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746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30957B-F20C-4E1D-A59C-BE41C1FB28B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271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9ED785-5E85-464A-9C6F-DF8AC4C986E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278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2ACF0B-6701-4968-824F-614C5F8E33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619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1" y="1600200"/>
            <a:ext cx="5382684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484" y="1600200"/>
            <a:ext cx="538268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FE3214-138D-4533-BF1D-F375FEBF29C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3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C370D3-AB43-4872-9E98-93BD9C3CD69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07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19FD42-4E9C-4ABE-BA89-1195CF7C63A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829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116C0F-7D09-404D-B9C3-82EA314F306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32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27A3DA-BBB6-4CDC-84E0-47637D84AA5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92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lIns="90000" tIns="46800" rIns="90000" bIns="468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406A04-325B-4A59-AF8C-8F3D72500BE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630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666555-10F8-4D00-BCC6-572FCB8240B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171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7084" y="128588"/>
            <a:ext cx="2741083" cy="5994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1" y="128588"/>
            <a:ext cx="8024284" cy="5994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456EF2-9674-43E3-9230-65CC8B10507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2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30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82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9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24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12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10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82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312-F016-42C2-AFF1-58166DE0D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47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128588"/>
            <a:ext cx="10968567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970" tIns="46786" rIns="89970" bIns="467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0"/>
            <a:ext cx="10968567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970" tIns="46786" rIns="89970" bIns="46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09601" y="6245225"/>
            <a:ext cx="2842684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09" tIns="45704" rIns="91409" bIns="45704" anchor="ctr"/>
          <a:lstStyle>
            <a:lvl1pPr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09" tIns="45704" rIns="91409" bIns="45704" anchor="ctr"/>
          <a:lstStyle>
            <a:lvl1pPr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9718" y="6245226"/>
            <a:ext cx="2838449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89970" tIns="46786" rIns="89970" bIns="467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BB0C98-E317-4180-83A6-4FC2D384C7A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57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39725" indent="-339725" algn="l" defTabSz="449263" rtl="0" eaLnBrk="0" fontAlgn="base" hangingPunct="0">
        <a:spcBef>
          <a:spcPts val="78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39775" indent="-282575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31775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4225" indent="-225425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74" b="21233"/>
          <a:stretch/>
        </p:blipFill>
        <p:spPr bwMode="auto">
          <a:xfrm>
            <a:off x="-36513" y="-20548"/>
            <a:ext cx="12228513" cy="691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8078788" y="6245225"/>
            <a:ext cx="21320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70" tIns="46786" rIns="89970" bIns="46786"/>
          <a:lstStyle>
            <a:lvl1pPr>
              <a:spcBef>
                <a:spcPts val="78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2288" algn="l"/>
                <a:tab pos="2244725" algn="l"/>
                <a:tab pos="2693988" algn="l"/>
                <a:tab pos="3140075" algn="l"/>
                <a:tab pos="3592513" algn="l"/>
                <a:tab pos="4041775" algn="l"/>
                <a:tab pos="4487863" algn="l"/>
                <a:tab pos="4940300" algn="l"/>
                <a:tab pos="5389563" algn="l"/>
                <a:tab pos="5835650" algn="l"/>
                <a:tab pos="6288088" algn="l"/>
                <a:tab pos="6734175" algn="l"/>
                <a:tab pos="7183438" algn="l"/>
                <a:tab pos="7634288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14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495550" y="188913"/>
            <a:ext cx="7848600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70" tIns="46786" rIns="89970" bIns="0" anchor="ctr">
            <a:spAutoFit/>
          </a:bodyPr>
          <a:lstStyle/>
          <a:p>
            <a:pPr algn="ctr">
              <a:buClr>
                <a:srgbClr val="0000CC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образование город Нефтеюганск </a:t>
            </a:r>
          </a:p>
        </p:txBody>
      </p:sp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71438"/>
            <a:ext cx="5000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7" name="Line 3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57150" cmpd="thinThick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95438" y="1152982"/>
            <a:ext cx="102067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РЕГУЛИРУЮЩЕГО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ВОЗДЕЙСТВИЯ (ОРВ)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МУНИЦИПАЛЬНЫХ НОРМАТИВНЫХ ПРАВОВЫХ АКТОВ В АДМИНИСТРАЦИИ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 НЕФТЕЮГАНСКА, ЭКСПЕРТИЗЫ И ОЦЕНКИ ФАКТИЧЕСКОГО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ВОЗДЕЙСТВИЯ (ОФВ),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ПРИНЯТЫХ АДМИНИСТРАЦИЕЙ ГОРОДА НЕФТЕЮГАНСКА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МУНИЦИПАЛЬНЫХ НОРМАТИВНЫХ ПРАВОВЫХ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АКТОВ</a:t>
            </a:r>
            <a:endParaRPr lang="ru-RU" alt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alt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599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64" y="97782"/>
            <a:ext cx="9175275" cy="743776"/>
          </a:xfrm>
          <a:prstGeom prst="rect">
            <a:avLst/>
          </a:prstGeom>
        </p:spPr>
      </p:pic>
      <p:sp>
        <p:nvSpPr>
          <p:cNvPr id="7" name="Заголовок 15"/>
          <p:cNvSpPr txBox="1">
            <a:spLocks/>
          </p:cNvSpPr>
          <p:nvPr/>
        </p:nvSpPr>
        <p:spPr>
          <a:xfrm>
            <a:off x="3867510" y="985060"/>
            <a:ext cx="4959266" cy="6327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2</a:t>
            </a:fld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282492" y="1301432"/>
            <a:ext cx="9760017" cy="4825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регулирующего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(ОРВ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специальная процедура анализа нормативно правовых актов (постановлений, решений), затрагивающих вопросы осуществления предпринимательской, инвестиционной и иной экономической деятельности.</a:t>
            </a:r>
          </a:p>
          <a:p>
            <a:pPr algn="ctr"/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фактического воздействия (ОФВ)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заявленных целей, которые были поставлены при принятии нормативного правового акта, что также позволит выявить взаимосвязь между целями принятия нормативного правового акта и тем эффектом, который повлекло его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</a:t>
            </a:r>
          </a:p>
          <a:p>
            <a:pPr algn="ctr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–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процедура, проводящаяся в целях выявления в действующих НПА положений, необоснованно затрудняющих ведение предпринимательской, инвестиционной и иной экономической деятельности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1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71438"/>
            <a:ext cx="5000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1" name="Line 3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57150" cmpd="thinThick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2495550" y="188913"/>
            <a:ext cx="7848600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70" tIns="46786" rIns="89970" bIns="0" anchor="ctr">
            <a:spAutoFit/>
          </a:bodyPr>
          <a:lstStyle/>
          <a:p>
            <a:pPr algn="ctr">
              <a:buClr>
                <a:srgbClr val="0000CC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образование город Нефтеюганск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35785020"/>
              </p:ext>
            </p:extLst>
          </p:nvPr>
        </p:nvGraphicFramePr>
        <p:xfrm>
          <a:off x="1212784" y="1379640"/>
          <a:ext cx="9731139" cy="5146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1665171" y="891777"/>
            <a:ext cx="9278753" cy="5521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Цели и задачи ОРВ и Экспертизы НПА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1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3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57150" cmpd="thinThick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495550" y="188913"/>
            <a:ext cx="7848600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70" tIns="46786" rIns="89970" bIns="0" anchor="ctr">
            <a:spAutoFit/>
          </a:bodyPr>
          <a:lstStyle/>
          <a:p>
            <a:pPr algn="ctr">
              <a:buClr>
                <a:srgbClr val="0000CC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образование город Нефтеюганск </a:t>
            </a: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71438"/>
            <a:ext cx="5000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4</a:t>
            </a:fld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665171" y="891777"/>
            <a:ext cx="9278753" cy="5521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НОРМАТИВНО-ПРАВОВАЯ БАЗА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59232152"/>
              </p:ext>
            </p:extLst>
          </p:nvPr>
        </p:nvGraphicFramePr>
        <p:xfrm>
          <a:off x="510139" y="991403"/>
          <a:ext cx="10843661" cy="552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95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64" y="97782"/>
            <a:ext cx="9175275" cy="743776"/>
          </a:xfrm>
          <a:prstGeom prst="rect">
            <a:avLst/>
          </a:prstGeom>
        </p:spPr>
      </p:pic>
      <p:sp>
        <p:nvSpPr>
          <p:cNvPr id="7" name="Заголовок 15"/>
          <p:cNvSpPr txBox="1">
            <a:spLocks/>
          </p:cNvSpPr>
          <p:nvPr/>
        </p:nvSpPr>
        <p:spPr>
          <a:xfrm>
            <a:off x="3867510" y="985060"/>
            <a:ext cx="4959266" cy="6327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5</a:t>
            </a:fld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665171" y="891777"/>
            <a:ext cx="9278753" cy="5521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НПА, подлежащие и неподлежащие ОРВ, ОФВ, экспертизе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75184506"/>
              </p:ext>
            </p:extLst>
          </p:nvPr>
        </p:nvGraphicFramePr>
        <p:xfrm>
          <a:off x="336885" y="1711088"/>
          <a:ext cx="11454062" cy="4819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15313" y="3102304"/>
            <a:ext cx="2897204" cy="7574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735628" y="3088009"/>
            <a:ext cx="26565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а</a:t>
            </a:r>
            <a:r>
              <a:rPr lang="ru-RU" sz="1400" dirty="0" smtClean="0"/>
              <a:t>дминистративных регламентов предоставления муниципальных услуг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10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57150" cmpd="thinThick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95550" y="188913"/>
            <a:ext cx="7848600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70" tIns="46786" rIns="89970" bIns="0" anchor="ctr">
            <a:spAutoFit/>
          </a:bodyPr>
          <a:lstStyle/>
          <a:p>
            <a:pPr algn="ctr">
              <a:buClr>
                <a:srgbClr val="0000CC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образование город Нефтеюганск 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71438"/>
            <a:ext cx="50006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312-F016-42C2-AFF1-58166DE0D7A4}" type="slidenum">
              <a:rPr lang="ru-RU" smtClean="0"/>
              <a:t>6</a:t>
            </a:fld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665171" y="891777"/>
            <a:ext cx="9278753" cy="5521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проведения ОРВ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10543" y="1462786"/>
            <a:ext cx="1422169" cy="276999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Разработчик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169746" y="2348277"/>
            <a:ext cx="3503762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в уполномоченном органе на предмет необходимости проведения ОРВ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(срок-5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141" y="4040981"/>
            <a:ext cx="3566604" cy="600164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уведомления о проведении публичных  консультаций на Портале нормативных правовых актов 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http://regulation. </a:t>
            </a:r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dmhmao.ru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856" y="3540617"/>
            <a:ext cx="1422169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необходимости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380" y="4279998"/>
            <a:ext cx="1422169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проекта НПА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7209" y="4952944"/>
            <a:ext cx="3520468" cy="938719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публичных 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консультаций</a:t>
            </a:r>
          </a:p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Сроки:</a:t>
            </a:r>
          </a:p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высокая степень регулирующего воздействия;</a:t>
            </a:r>
          </a:p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средняя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регулирующего воздействия;</a:t>
            </a:r>
          </a:p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1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регулирующего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49265" y="6318338"/>
            <a:ext cx="3531479" cy="261610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поступивших предложений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78009" y="1928882"/>
            <a:ext cx="2087236" cy="261610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 НПА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87239" y="3545244"/>
            <a:ext cx="3543536" cy="261610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проведение ОРВ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97180" y="6015406"/>
            <a:ext cx="2281929" cy="769441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проекта НПА, урегулирование разногласий с участниками публичных консультаций (срок – 7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60342" y="1573740"/>
            <a:ext cx="2490091" cy="1954381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 в уполномоченный орган:</a:t>
            </a:r>
          </a:p>
          <a:p>
            <a:pPr marL="171450" indent="-171450">
              <a:buFontTx/>
              <a:buChar char="-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НПА</a:t>
            </a:r>
          </a:p>
          <a:p>
            <a:pPr marL="171450" indent="-171450">
              <a:buFontTx/>
              <a:buChar char="-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пояснительной записки к НПА</a:t>
            </a:r>
          </a:p>
          <a:p>
            <a:pPr marL="171450" indent="-171450">
              <a:buFontTx/>
              <a:buChar char="-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сводного отчета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 предложений с копиями писем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окументов об урегулирований разногласий</a:t>
            </a: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екстов актуальных редакций НПА с предлагаемыми изменениями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33065" y="1376493"/>
            <a:ext cx="1422169" cy="938719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уполномоченным органом заключения об ОРВ (срок – 10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67999" y="3040336"/>
            <a:ext cx="1422169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заключение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98132" y="3040336"/>
            <a:ext cx="1422169" cy="430887"/>
          </a:xfrm>
          <a:prstGeom prst="rect">
            <a:avLst/>
          </a:prstGeom>
          <a:gradFill>
            <a:gsLst>
              <a:gs pos="0">
                <a:srgbClr val="F4BEB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Отрицательное заключение 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06166" y="4098153"/>
            <a:ext cx="1422169" cy="261610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02484" y="4719656"/>
            <a:ext cx="1422169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принятия проекта НПА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48351" y="4723723"/>
            <a:ext cx="1422169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проекта НПА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7998" y="3765460"/>
            <a:ext cx="1422169" cy="43088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проекта НПА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>
            <a:stCxn id="2" idx="2"/>
            <a:endCxn id="14" idx="0"/>
          </p:cNvCxnSpPr>
          <p:nvPr/>
        </p:nvCxnSpPr>
        <p:spPr>
          <a:xfrm flipH="1">
            <a:off x="2921627" y="1739785"/>
            <a:ext cx="1" cy="18909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4" idx="2"/>
            <a:endCxn id="8" idx="0"/>
          </p:cNvCxnSpPr>
          <p:nvPr/>
        </p:nvCxnSpPr>
        <p:spPr>
          <a:xfrm>
            <a:off x="2921627" y="2190492"/>
            <a:ext cx="0" cy="15778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24426" y="2980457"/>
            <a:ext cx="0" cy="560159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908884" y="2980457"/>
            <a:ext cx="0" cy="547664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924426" y="3971504"/>
            <a:ext cx="0" cy="308494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3653553" y="3805284"/>
            <a:ext cx="5991" cy="23569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660838" y="4617780"/>
            <a:ext cx="10831" cy="311799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3" idx="0"/>
          </p:cNvCxnSpPr>
          <p:nvPr/>
        </p:nvCxnSpPr>
        <p:spPr>
          <a:xfrm flipH="1">
            <a:off x="3615005" y="5891663"/>
            <a:ext cx="17708" cy="42667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3"/>
          </p:cNvCxnSpPr>
          <p:nvPr/>
        </p:nvCxnSpPr>
        <p:spPr>
          <a:xfrm>
            <a:off x="5380744" y="6449143"/>
            <a:ext cx="316436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7" idx="2"/>
          </p:cNvCxnSpPr>
          <p:nvPr/>
        </p:nvCxnSpPr>
        <p:spPr>
          <a:xfrm flipH="1" flipV="1">
            <a:off x="6705388" y="3528121"/>
            <a:ext cx="31637" cy="248183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950433" y="2031710"/>
            <a:ext cx="1682632" cy="563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11055234" y="2786395"/>
            <a:ext cx="0" cy="249443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8" idx="2"/>
          </p:cNvCxnSpPr>
          <p:nvPr/>
        </p:nvCxnSpPr>
        <p:spPr>
          <a:xfrm flipH="1">
            <a:off x="2921626" y="2779164"/>
            <a:ext cx="1" cy="2175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924426" y="2993977"/>
            <a:ext cx="3984458" cy="27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9651112" y="2786395"/>
            <a:ext cx="0" cy="27350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18" idx="2"/>
          </p:cNvCxnSpPr>
          <p:nvPr/>
        </p:nvCxnSpPr>
        <p:spPr>
          <a:xfrm flipH="1">
            <a:off x="10344149" y="2315212"/>
            <a:ext cx="1" cy="46395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9651112" y="2779164"/>
            <a:ext cx="1404122" cy="723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19" idx="2"/>
            <a:endCxn id="25" idx="0"/>
          </p:cNvCxnSpPr>
          <p:nvPr/>
        </p:nvCxnSpPr>
        <p:spPr>
          <a:xfrm flipH="1">
            <a:off x="11379083" y="3471223"/>
            <a:ext cx="1" cy="29423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9445531" y="3443332"/>
            <a:ext cx="6554" cy="65482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8797491" y="4359763"/>
            <a:ext cx="3207" cy="35112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9881937" y="4391496"/>
            <a:ext cx="3208" cy="32816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8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9897</TotalTime>
  <Words>531</Words>
  <Application>Microsoft Office PowerPoint</Application>
  <PresentationFormat>Широкоэкранный</PresentationFormat>
  <Paragraphs>89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Times New Roman</vt:lpstr>
      <vt:lpstr>Тема Office</vt:lpstr>
      <vt:lpstr>4_Оформление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рейтинг состояния инвестиционного климата в Ханты-Мансийском автономном округе - Югре</dc:title>
  <dc:creator>Овсянников Юрий Александрович</dc:creator>
  <cp:lastModifiedBy>Лали Зурабовна Буркова</cp:lastModifiedBy>
  <cp:revision>588</cp:revision>
  <cp:lastPrinted>2020-07-27T09:34:09Z</cp:lastPrinted>
  <dcterms:created xsi:type="dcterms:W3CDTF">2018-12-20T12:28:57Z</dcterms:created>
  <dcterms:modified xsi:type="dcterms:W3CDTF">2023-02-02T11:13:08Z</dcterms:modified>
</cp:coreProperties>
</file>