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7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79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57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85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93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27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49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34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12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2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65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04BBC-EBD0-4A3F-B9C4-7DF18238006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06DF9-72F6-471A-B18B-A592B4FAE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49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5" y="1634443"/>
            <a:ext cx="12221310" cy="56133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29308" y="984940"/>
            <a:ext cx="12221308" cy="672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БЕЗОПАСНЫЙ МАРШРУТ ДЛЯ ЗАНЯТИЯ СКАНДИНАВСКОЙ ХОДЬБОЙ</a:t>
            </a:r>
            <a:endParaRPr lang="ru-RU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2095" y="1955870"/>
            <a:ext cx="4888523" cy="200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маршрута: ХМАО город Нефтеюганск МБУ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ЦФКиС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адресу: 2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«А» микрорайон, 4 строение.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Протяженность маршрута: 3000 метров (старт и финиш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месте).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маршрута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здорового образа жизни у взрослого населения.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Движение: улица Нефтяников → Церковь, Остановка наземного транспорта → </a:t>
            </a:r>
            <a:r>
              <a:rPr lang="ru-RU" sz="1200" dirty="0"/>
              <a:t>микрорайон 2А → улица Набережная → улица Гагарина → Школа №5, Остановка наземного транспорта → улица Нефтяников.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43169" y="5123666"/>
            <a:ext cx="4224698" cy="1717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Дистанция для участников проходит по слабопересеченной местности,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дорожках парков, тротуаров.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(дистанция 3000 метров)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609" y="177231"/>
            <a:ext cx="547728" cy="66066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505" y="141000"/>
            <a:ext cx="468667" cy="778665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399316"/>
              </p:ext>
            </p:extLst>
          </p:nvPr>
        </p:nvGraphicFramePr>
        <p:xfrm>
          <a:off x="339968" y="15295"/>
          <a:ext cx="3125665" cy="969645"/>
        </p:xfrm>
        <a:graphic>
          <a:graphicData uri="http://schemas.openxmlformats.org/drawingml/2006/table">
            <a:tbl>
              <a:tblPr firstRow="1" firstCol="1" bandRow="1"/>
              <a:tblGrid>
                <a:gridCol w="3125665">
                  <a:extLst>
                    <a:ext uri="{9D8B030D-6E8A-4147-A177-3AD203B41FA5}">
                      <a16:colId xmlns:a16="http://schemas.microsoft.com/office/drawing/2014/main" val="36564709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СОГЛАСОВАНО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612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Председатель комитета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9693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физической культуры и спорта администрации города Нефтеюганска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155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И.Н.Крутько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______________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176405"/>
                  </a:ext>
                </a:extLst>
              </a:tr>
              <a:tr h="2076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«____»_____________ 2021 г.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51195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866207"/>
              </p:ext>
            </p:extLst>
          </p:nvPr>
        </p:nvGraphicFramePr>
        <p:xfrm>
          <a:off x="9891346" y="25065"/>
          <a:ext cx="2262554" cy="969645"/>
        </p:xfrm>
        <a:graphic>
          <a:graphicData uri="http://schemas.openxmlformats.org/drawingml/2006/table">
            <a:tbl>
              <a:tblPr firstRow="1" firstCol="1" bandRow="1"/>
              <a:tblGrid>
                <a:gridCol w="2262554">
                  <a:extLst>
                    <a:ext uri="{9D8B030D-6E8A-4147-A177-3AD203B41FA5}">
                      <a16:colId xmlns:a16="http://schemas.microsoft.com/office/drawing/2014/main" val="9126524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10490"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УТВЕРЖДАЮ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537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10490"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Исполняющий обязанности</a:t>
                      </a:r>
                    </a:p>
                    <a:p>
                      <a:pPr marL="110490"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Директора МБУ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ЦФКиС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153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10490" algn="l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Жемчужина Югры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100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10490" algn="just"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М.А.Савченко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____________   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435278"/>
                  </a:ext>
                </a:extLst>
              </a:tr>
              <a:tr h="207645">
                <a:tc>
                  <a:txBody>
                    <a:bodyPr/>
                    <a:lstStyle/>
                    <a:p>
                      <a:pPr marL="110490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«____»_______________2021 г.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681930"/>
                  </a:ext>
                </a:extLst>
              </a:tr>
            </a:tbl>
          </a:graphicData>
        </a:graphic>
      </p:graphicFrame>
      <p:sp>
        <p:nvSpPr>
          <p:cNvPr id="17" name="Скругленная прямоугольная выноска 16"/>
          <p:cNvSpPr/>
          <p:nvPr/>
        </p:nvSpPr>
        <p:spPr>
          <a:xfrm>
            <a:off x="8793036" y="2029985"/>
            <a:ext cx="1257299" cy="55391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Старт </a:t>
            </a:r>
          </a:p>
          <a:p>
            <a:pPr algn="ctr"/>
            <a:r>
              <a:rPr lang="ru-RU" b="1" dirty="0" smtClean="0"/>
              <a:t>и финиш</a:t>
            </a:r>
            <a:endParaRPr lang="ru-RU" b="1" dirty="0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688" y="3572567"/>
            <a:ext cx="363242" cy="603507"/>
          </a:xfrm>
          <a:prstGeom prst="rect">
            <a:avLst/>
          </a:prstGeom>
        </p:spPr>
      </p:pic>
      <p:sp>
        <p:nvSpPr>
          <p:cNvPr id="38" name="Стрелка вправо с вырезом 37"/>
          <p:cNvSpPr/>
          <p:nvPr/>
        </p:nvSpPr>
        <p:spPr>
          <a:xfrm rot="19555812">
            <a:off x="6604946" y="3064758"/>
            <a:ext cx="1169896" cy="263769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70758">
            <a:off x="7669898" y="2270244"/>
            <a:ext cx="1079086" cy="71939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7309" y="3509963"/>
            <a:ext cx="1036410" cy="774259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4314" y="4176074"/>
            <a:ext cx="1036410" cy="774259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773616">
            <a:off x="3657212" y="4701206"/>
            <a:ext cx="1036410" cy="774259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977272">
            <a:off x="2530746" y="4736537"/>
            <a:ext cx="1036410" cy="774259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3251166">
            <a:off x="1176398" y="4229912"/>
            <a:ext cx="1248866" cy="932977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3244181">
            <a:off x="9001181" y="2720231"/>
            <a:ext cx="1863474" cy="1298561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8945150">
            <a:off x="9084398" y="3727336"/>
            <a:ext cx="1243692" cy="1298561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77784" y="3726141"/>
            <a:ext cx="1743607" cy="1755800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317912">
            <a:off x="6528804" y="3985569"/>
            <a:ext cx="1743607" cy="1755800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476132">
            <a:off x="5395758" y="4417851"/>
            <a:ext cx="1889924" cy="1902117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0803404">
            <a:off x="3836485" y="4837495"/>
            <a:ext cx="2953602" cy="2803783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3790474">
            <a:off x="2217339" y="4927659"/>
            <a:ext cx="2408129" cy="2414225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993175">
            <a:off x="820338" y="4037256"/>
            <a:ext cx="3136620" cy="313662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449468" y="3334466"/>
            <a:ext cx="3578399" cy="35783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14507122">
            <a:off x="3906810" y="6164741"/>
            <a:ext cx="845115" cy="993734"/>
          </a:xfrm>
          <a:prstGeom prst="rect">
            <a:avLst/>
          </a:prstGeom>
        </p:spPr>
      </p:pic>
      <p:sp>
        <p:nvSpPr>
          <p:cNvPr id="18" name="Стрелка вправо с вырезом 17"/>
          <p:cNvSpPr/>
          <p:nvPr/>
        </p:nvSpPr>
        <p:spPr>
          <a:xfrm rot="18616637">
            <a:off x="690568" y="4437514"/>
            <a:ext cx="505548" cy="267738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1803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137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Волков Алексей Олегович</dc:creator>
  <cp:lastModifiedBy>Волков Алексей Олегович</cp:lastModifiedBy>
  <cp:revision>28</cp:revision>
  <dcterms:created xsi:type="dcterms:W3CDTF">2021-04-20T05:38:33Z</dcterms:created>
  <dcterms:modified xsi:type="dcterms:W3CDTF">2021-04-26T10:02:57Z</dcterms:modified>
</cp:coreProperties>
</file>