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4" r:id="rId6"/>
    <p:sldId id="263" r:id="rId7"/>
    <p:sldId id="262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86" d="100"/>
          <a:sy n="86" d="100"/>
        </p:scale>
        <p:origin x="108" y="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общественной территории 8А микрорайона, в районе многоквартирных домов 30-33»</a:t>
            </a:r>
            <a:endParaRPr lang="ru-RU" sz="20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 Нефтеюганск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8А микрорайона, в районе многоквартирных домов 30-33</a:t>
            </a: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МЕСТОПОЛОЖЕНИЕ: 8А микрорайон, город Нефтеюганск, ХМАО - Югра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ИНФОРМАЦИЯ ПО ТЕКУЩЕМУ ИСПОЛЬЗОВАНИЮ: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 указанной территории расположена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площадка, изначально предназначавшаяся для использования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спортивно-игровой, а также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пешеходные дорожки.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назначению территория в полном объеме не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используется,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так как 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данная территория имеет неудовлетворительное состояние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 нуждается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 комплексном благоустройстве. </a:t>
            </a: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БЛАГОУСТРОЙСТВА: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Предлагается создание визуально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привлекательной, комфортной общественной зоны, отвечающей современным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представлениям о привлекательной городской среде. В случае реализации проекта по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благоустройству у жителей всех возрастных групп появиться своя необходимая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благоустроенная территория для полноценного отдыха и досуга.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7105" t="7755" r="46365" b="8021"/>
          <a:stretch/>
        </p:blipFill>
        <p:spPr bwMode="auto">
          <a:xfrm>
            <a:off x="349624" y="1322262"/>
            <a:ext cx="4975412" cy="332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" y="1304693"/>
            <a:ext cx="2520193" cy="2464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86" y="1304693"/>
            <a:ext cx="2503497" cy="2464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8" y="1304693"/>
            <a:ext cx="2430966" cy="246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КОНЦЕПТУАЛЬНАЯ ИДЕЯ: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Создание визуально привлекательной, комфортной общественной зоны, отвечающей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современным представлениям о привлекательной городской среде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предусматривает создание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 благоустраиваемой территории детской площадки с зонами для детей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разных возрастов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, устройство спортивной площадки,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озеленение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, установку скамеек и урн.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ПРОЕКТНЫЕ РЕШЕНИЯ: Благоустройство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данной территории направлено на достижение комплексного подхода к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благоустройству, использования результатов благоустройства людьми разных возрастов.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реализации проекта будет создана визуально привлекательная,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комфортная общественная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зона в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8А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микрорайоне города Нефтеюганска, отвечающая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современным представлениям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 привлекательной городской среде. В проекте реализуется </a:t>
            </a:r>
            <a:r>
              <a:rPr lang="ru-RU" sz="14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– спортивная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 прогулочная направленность , а также развитие зоны детского досуга.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СРОКИ РЕАЛИЗАЦИИ: 2022 год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20808"/>
            <a:ext cx="2636931" cy="533478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05786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11847" t="21095" r="50612" b="20380"/>
          <a:stretch/>
        </p:blipFill>
        <p:spPr bwMode="auto">
          <a:xfrm>
            <a:off x="388127" y="1282791"/>
            <a:ext cx="2552509" cy="2486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5100" t="14032" r="55554" b="21389"/>
          <a:stretch/>
        </p:blipFill>
        <p:spPr bwMode="auto">
          <a:xfrm>
            <a:off x="3283986" y="1282791"/>
            <a:ext cx="2524755" cy="2486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2885" t="8537" r="68458" b="10389"/>
          <a:stretch/>
        </p:blipFill>
        <p:spPr bwMode="auto">
          <a:xfrm>
            <a:off x="6249497" y="1282791"/>
            <a:ext cx="2493220" cy="2486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1278"/>
              </p:ext>
            </p:extLst>
          </p:nvPr>
        </p:nvGraphicFramePr>
        <p:xfrm>
          <a:off x="323528" y="1225057"/>
          <a:ext cx="4909457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2 154,75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85%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3 370,25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975,00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15%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6 500,0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100%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25000" lnSpcReduction="20000"/>
          </a:bodyPr>
          <a:lstStyle/>
          <a:p>
            <a:pPr marL="0" lvl="1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1.При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проектировании территории учитывались благоприятные условия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для маломобильных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групп населения.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Предусмотрены малые архитектурные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формы (скамейки со спинками), установка тактильных элементов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покрытия.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2. При разработке проекта особое внимание уделялось безопасности и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комфортности пребывания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 указанной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территории.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охранных зон и зон безопасности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при расстановке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малых архитектурных форм, спортивного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оборудования, правильное их расположение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3. Планируется установка камер системы «Безопасный город» с обработкой и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анализом видеосигнала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Единой дежурной диспетчерской службой.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4. Благоустройство указанной территории предусматривается при согласовании со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сроками строительства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 капитального ремонта сетей тепло-водоснабжения и электроснабжения.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5. Объект предусматривает всесезонное использование. В летнее время используются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все зоны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 элементы благоустройства, в зимнее время основное использование территории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прогулочной зоны.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6. При завершении благоустройства на объекте планируется организация досуга детей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 детской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площадке, проведение тренировок на спортивной площадке,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также прогулок граждан.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7. Данная территория предназначена для проведения досуга жителей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8А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микрорайона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, содержание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территории за счёт средств местного бюджета.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8. Перечень (в том числе визуализированный) элементов благоустройства, предлагаемых </a:t>
            </a:r>
            <a:r>
              <a:rPr lang="ru-RU" sz="48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к размещению </a:t>
            </a:r>
            <a:r>
              <a:rPr lang="ru-RU" sz="4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на соответствующей территории (указывается в приложении к презентации)</a:t>
            </a:r>
          </a:p>
          <a:p>
            <a:pPr marL="342900" indent="-342900" algn="just">
              <a:lnSpc>
                <a:spcPct val="150000"/>
              </a:lnSpc>
            </a:pPr>
            <a:endParaRPr lang="ru-RU" sz="56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272</TotalTime>
  <Words>510</Words>
  <Application>Microsoft Office PowerPoint</Application>
  <PresentationFormat>Экран (16:9)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Cera Pro</vt:lpstr>
      <vt:lpstr>DINPro-Medium</vt:lpstr>
      <vt:lpstr>DINPro-Regular</vt:lpstr>
      <vt:lpstr>Times New Roman</vt:lpstr>
      <vt:lpstr>ФКГС</vt:lpstr>
      <vt:lpstr>ПРЕЗЕНТАЦИЯ ПРОЕКТА «Благоустройство общественной территории 8А микрорайона, в районе многоквартирных домов 30-33»</vt:lpstr>
      <vt:lpstr>ОБЩАЯ ИНФОРМАЦИЯ</vt:lpstr>
      <vt:lpstr>СИТУАЦИОННЫЙ ПЛАН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ФИНАНСИРОВАНИЕ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106_1</cp:lastModifiedBy>
  <cp:revision>25</cp:revision>
  <dcterms:created xsi:type="dcterms:W3CDTF">2020-06-29T06:13:42Z</dcterms:created>
  <dcterms:modified xsi:type="dcterms:W3CDTF">2021-01-28T12:36:25Z</dcterms:modified>
</cp:coreProperties>
</file>