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25" r:id="rId2"/>
  </p:sldIdLst>
  <p:sldSz cx="10693400" cy="7561263"/>
  <p:notesSz cx="6858000" cy="9926638"/>
  <p:defaultTextStyle>
    <a:defPPr>
      <a:defRPr lang="ru-RU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9"/>
    <a:srgbClr val="504F53"/>
    <a:srgbClr val="8D8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368" y="-90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1C8DB3-C92C-41A8-A1E8-FD8A1EFF623C}" type="datetimeFigureOut">
              <a:rPr lang="ru-RU"/>
              <a:pPr>
                <a:defRPr/>
              </a:pPr>
              <a:t>18.08.2020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6925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3006BD0-0C61-47CD-803D-EEDB00554D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078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5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10691812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352029-7E42-4152-A85F-0276BF654CB5}" type="datetimeFigureOut">
              <a:rPr lang="ru-RU"/>
              <a:pPr/>
              <a:t>18.08.2020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E7024-2AAE-4808-9852-B5F275D25C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54772-C4F9-4BCA-AB38-C059A69F40ED}" type="datetimeFigureOut">
              <a:rPr lang="ru-RU"/>
              <a:pPr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9A7CE-6E0D-4798-A79A-7C059244B1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6E1040-B7B5-4936-9839-06559D584162}" type="datetimeFigureOut">
              <a:rPr lang="ru-RU"/>
              <a:pPr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6ED55-1AED-458C-AEE8-8D4680C189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/>
          <p:nvPr userDrawn="1"/>
        </p:nvSpPr>
        <p:spPr>
          <a:xfrm>
            <a:off x="6931025" y="5653088"/>
            <a:ext cx="1079500" cy="415925"/>
          </a:xfrm>
          <a:prstGeom prst="rect">
            <a:avLst/>
          </a:prstGeom>
          <a:noFill/>
        </p:spPr>
        <p:txBody>
          <a:bodyPr/>
          <a:lstStyle/>
          <a:p>
            <a:pPr defTabSz="1043056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BE6EB-57B2-40DC-AA13-1C7BF5D23B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E518-E98B-4B32-AEA9-504C13B249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52E24-E4A4-44A7-9DD3-A75D300340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B41C4-6D9E-4453-A47C-B52858D3F2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4A6D74-2C4D-4584-9106-C81C139AEEA7}" type="datetimeFigureOut">
              <a:rPr lang="ru-RU"/>
              <a:pPr/>
              <a:t>18.08.2020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0BAA-2704-4E9F-A72F-D00E7FAB85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361C4B-6932-4A97-BF7B-5D1D12567EE7}" type="datetimeFigureOut">
              <a:rPr lang="ru-RU"/>
              <a:pPr/>
              <a:t>18.08.2020</a:t>
            </a:fld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C2060-1ADC-4C56-9769-72EA09244A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32E85D-F59D-4084-8689-F1FF89A807AA}" type="datetimeFigureOut">
              <a:rPr lang="ru-RU"/>
              <a:pPr/>
              <a:t>18.08.2020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9137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1A98632B-840A-4508-810C-423F919056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3FDA18-5F38-4D0E-9B5C-BEC1450B8B36}" type="datetimeFigureOut">
              <a:rPr lang="ru-RU"/>
              <a:pPr/>
              <a:t>18.08.2020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B2ECC-B4D2-41FC-A654-607C24822C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3555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A161CFE-B190-4752-9E26-66DC8AEA74D4}" type="datetimeFigureOut">
              <a:rPr lang="ru-RU"/>
              <a:pPr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1150"/>
            <a:ext cx="725488" cy="69691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 defTabSz="1043056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3C7B26A-0137-4FA5-831F-6D2E4CE31E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0" r:id="rId6"/>
    <p:sldLayoutId id="2147483666" r:id="rId7"/>
    <p:sldLayoutId id="2147483667" r:id="rId8"/>
    <p:sldLayoutId id="2147483659" r:id="rId9"/>
    <p:sldLayoutId id="2147483658" r:id="rId10"/>
    <p:sldLayoutId id="2147483657" r:id="rId11"/>
    <p:sldLayoutId id="2147483656" r:id="rId12"/>
  </p:sldLayoutIdLst>
  <p:hf hdr="0" ftr="0" dt="0"/>
  <p:txStyles>
    <p:titleStyle>
      <a:lvl1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3538" algn="l" defTabSz="1042988" rtl="0" eaLnBrk="0" fontAlgn="base" hangingPunct="0">
        <a:spcBef>
          <a:spcPct val="20000"/>
        </a:spcBef>
        <a:spcAft>
          <a:spcPct val="0"/>
        </a:spcAft>
        <a:buFont typeface="+mj-lt"/>
        <a:defRPr sz="360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indent="360363" algn="just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algn="l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93813" y="4120202"/>
            <a:ext cx="742193" cy="35737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0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4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9938314" y="6660951"/>
            <a:ext cx="724718" cy="6966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CB93B709-8539-4848-AE20-040155245FE7}"/>
              </a:ext>
            </a:extLst>
          </p:cNvPr>
          <p:cNvSpPr/>
          <p:nvPr/>
        </p:nvSpPr>
        <p:spPr>
          <a:xfrm>
            <a:off x="90115" y="1620391"/>
            <a:ext cx="5210479" cy="645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ЯВЛЯЕТСЯ КРЕДИТНОЙ ОРГАНИЗАЦИЕЙ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80E6DE50-34AE-4742-B938-CCF0F322E838}"/>
              </a:ext>
            </a:extLst>
          </p:cNvPr>
          <p:cNvSpPr/>
          <p:nvPr/>
        </p:nvSpPr>
        <p:spPr>
          <a:xfrm>
            <a:off x="5562269" y="1631826"/>
            <a:ext cx="4969007" cy="645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КРЕДИТНОЙ ОРГАНИЗАЦИЕЙ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6A2AA99C-645F-4D1A-A1B1-3428B3D25F22}"/>
              </a:ext>
            </a:extLst>
          </p:cNvPr>
          <p:cNvSpPr/>
          <p:nvPr/>
        </p:nvSpPr>
        <p:spPr>
          <a:xfrm>
            <a:off x="90116" y="2450689"/>
            <a:ext cx="10441160" cy="94079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ВЫХОДА ИЗ ОБЩЕСТВА С 11.08.2020: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участников-физических лиц необходимо нотариально удостоверенное согласие супруга на выход из общества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выход участника из общества должно быть прямо предусмотрено уставом общества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7A597D73-C8B6-4370-A3EC-00C8C4E460F2}"/>
              </a:ext>
            </a:extLst>
          </p:cNvPr>
          <p:cNvSpPr/>
          <p:nvPr/>
        </p:nvSpPr>
        <p:spPr>
          <a:xfrm>
            <a:off x="90116" y="3564607"/>
            <a:ext cx="5210479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в ЕГРЮЛ подает нотариус (в  течение 2 рабочих дней со дня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удостоверения заявления о выходе)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B9517299-07C7-491C-AD99-EA1F88A195DA}"/>
              </a:ext>
            </a:extLst>
          </p:cNvPr>
          <p:cNvSpPr/>
          <p:nvPr/>
        </p:nvSpPr>
        <p:spPr>
          <a:xfrm>
            <a:off x="5562724" y="3564607"/>
            <a:ext cx="4959463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аявление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в ЕГРЮЛ подает общество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FCA7B9AA-56CC-41CB-A1CD-F1B4F344346C}"/>
              </a:ext>
            </a:extLst>
          </p:cNvPr>
          <p:cNvSpPr/>
          <p:nvPr/>
        </p:nvSpPr>
        <p:spPr>
          <a:xfrm>
            <a:off x="90115" y="4356695"/>
            <a:ext cx="5210479" cy="732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аявление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выходе из общества в общество направляет нотариус (вместе с копией заявления о внесении изменений в ЕГРЮЛ) не позднее 1 рабочего дня со дня подачи заявления в ЕГРЮЛ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01D8CC3B-CF50-4792-942F-FFB6C4EECAA1}"/>
              </a:ext>
            </a:extLst>
          </p:cNvPr>
          <p:cNvSpPr/>
          <p:nvPr/>
        </p:nvSpPr>
        <p:spPr>
          <a:xfrm>
            <a:off x="5541506" y="4356695"/>
            <a:ext cx="4978753" cy="7329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аявление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выходе из общества в общество подает участник</a:t>
            </a: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="" xmlns:a16="http://schemas.microsoft.com/office/drawing/2014/main" id="{E0C41E1B-F50F-47AD-8269-104036AC8909}"/>
              </a:ext>
            </a:extLst>
          </p:cNvPr>
          <p:cNvCxnSpPr>
            <a:stCxn id="27" idx="2"/>
          </p:cNvCxnSpPr>
          <p:nvPr/>
        </p:nvCxnSpPr>
        <p:spPr>
          <a:xfrm flipH="1">
            <a:off x="2552359" y="1157606"/>
            <a:ext cx="2888224" cy="39077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="" xmlns:a16="http://schemas.microsoft.com/office/drawing/2014/main" id="{E891788A-B526-41E6-BFC8-BA30D8D498F6}"/>
              </a:ext>
            </a:extLst>
          </p:cNvPr>
          <p:cNvCxnSpPr/>
          <p:nvPr/>
        </p:nvCxnSpPr>
        <p:spPr>
          <a:xfrm>
            <a:off x="5458591" y="1157606"/>
            <a:ext cx="2706570" cy="39077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265BE400-B401-4D29-92CB-DFC572C78E63}"/>
              </a:ext>
            </a:extLst>
          </p:cNvPr>
          <p:cNvSpPr/>
          <p:nvPr/>
        </p:nvSpPr>
        <p:spPr>
          <a:xfrm>
            <a:off x="90116" y="5148783"/>
            <a:ext cx="5210479" cy="1371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участника переходит к обществу с даты внесения в ЕГРЮЛ соответствующей записи в связи с выходом участника общества из общества или с даты получения обществом требования участника о приобретении обществом принадлежащей ему доли; после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чего возможно распределение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доли вышедшего из общества участника между остальными участниками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EF48CE29-F4E7-4A6A-A5A0-E45615C93C99}"/>
              </a:ext>
            </a:extLst>
          </p:cNvPr>
          <p:cNvSpPr/>
          <p:nvPr/>
        </p:nvSpPr>
        <p:spPr>
          <a:xfrm>
            <a:off x="5551611" y="5148783"/>
            <a:ext cx="4959464" cy="1371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участника переходит к обществу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даты получения обществом заявления участника общества о выходе из общества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B9517299-07C7-491C-AD99-EA1F88A195DA}"/>
              </a:ext>
            </a:extLst>
          </p:cNvPr>
          <p:cNvSpPr/>
          <p:nvPr/>
        </p:nvSpPr>
        <p:spPr>
          <a:xfrm>
            <a:off x="3079013" y="828303"/>
            <a:ext cx="4723140" cy="329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90117" y="36215"/>
            <a:ext cx="104209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ВЫХОДА УЧАСТНИКА ИЗ ОБЩЕСТВА С ОГРАНИЧЕННОЙ ОТВЕТСТВЕННОСТЬЮ </a:t>
            </a:r>
            <a:r>
              <a:rPr lang="ru-RU" sz="2000" b="1" dirty="0" smtClean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b="1" dirty="0">
                <a:solidFill>
                  <a:srgbClr val="005A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11.08.2020: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18108" y="6570940"/>
            <a:ext cx="104411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F79646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Источник: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31 июля 2020 г. № 252-ФЗ "О внесении изменений в Федеральный закон "Об обществах с ограниченной ответственностью" в части совершенствования процедуры внесения в единый государственный реестр юридических лиц сведений о выходе участника общества с ограниченной ответственностью из общества" и Федеральный закон от 31 июля 2020 г. № 251-ФЗ "О внесении изменения в статью 94 части первой Гражданского кодекса Российской Федерации"</a:t>
            </a:r>
          </a:p>
        </p:txBody>
      </p:sp>
    </p:spTree>
    <p:extLst>
      <p:ext uri="{BB962C8B-B14F-4D97-AF65-F5344CB8AC3E}">
        <p14:creationId xmlns:p14="http://schemas.microsoft.com/office/powerpoint/2010/main" val="236362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11622</TotalTime>
  <Words>191</Words>
  <Application>Microsoft Office PowerPoint</Application>
  <PresentationFormat>Произвольный</PresentationFormat>
  <Paragraphs>17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Кирилл Евгеньевич Щеглов</dc:creator>
  <cp:lastModifiedBy>Корешкова Светлана Сергеевна</cp:lastModifiedBy>
  <cp:revision>296</cp:revision>
  <cp:lastPrinted>2017-02-12T12:29:30Z</cp:lastPrinted>
  <dcterms:created xsi:type="dcterms:W3CDTF">2013-02-14T04:24:52Z</dcterms:created>
  <dcterms:modified xsi:type="dcterms:W3CDTF">2020-08-18T09:23:45Z</dcterms:modified>
</cp:coreProperties>
</file>