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73" r:id="rId5"/>
    <p:sldId id="261" r:id="rId6"/>
    <p:sldId id="262" r:id="rId7"/>
    <p:sldId id="263" r:id="rId8"/>
    <p:sldId id="265" r:id="rId9"/>
    <p:sldId id="264" r:id="rId10"/>
    <p:sldId id="272" r:id="rId11"/>
    <p:sldId id="268" r:id="rId12"/>
    <p:sldId id="266" r:id="rId13"/>
    <p:sldId id="274" r:id="rId14"/>
    <p:sldId id="275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6600"/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7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3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3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2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2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4B91-B8D6-4BB5-9738-4B71798EDF43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4254-FE9A-4AE1-9FDA-FF29B8B2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9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188237" y="137248"/>
            <a:ext cx="4246075" cy="2055137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2311274" y="663119"/>
            <a:ext cx="4246075" cy="2055137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ЯЯЯЯЯЯЯ – это МЫ</a:t>
            </a:r>
            <a:endParaRPr lang="ru-RU" sz="80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4617974" y="1560057"/>
            <a:ext cx="2956051" cy="1565526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6225434" y="2344211"/>
            <a:ext cx="2638615" cy="134407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7921591" y="3016250"/>
            <a:ext cx="2519788" cy="123474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9479484" y="3688289"/>
            <a:ext cx="2072843" cy="912277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0842211" y="4250995"/>
            <a:ext cx="1157061" cy="5019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endParaRPr lang="ru-RU" sz="1800" b="1" dirty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2019 </a:t>
            </a:r>
            <a:r>
              <a:rPr lang="ru-RU" sz="1800" b="1" dirty="0">
                <a:solidFill>
                  <a:srgbClr val="006600"/>
                </a:solidFill>
              </a:rPr>
              <a:t>год объявлен в Ханты-Мансийском 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автономного  округе –Югре годом семьи</a:t>
            </a:r>
            <a:r>
              <a:rPr lang="ru-RU" sz="1800" b="1" dirty="0">
                <a:solidFill>
                  <a:srgbClr val="006600"/>
                </a:solidFill>
              </a:rPr>
              <a:t>. 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ru-RU" sz="1800" b="1" dirty="0" smtClean="0">
                <a:solidFill>
                  <a:srgbClr val="006600"/>
                </a:solidFill>
              </a:rPr>
              <a:t>Глава </a:t>
            </a:r>
            <a:r>
              <a:rPr lang="ru-RU" sz="1800" b="1" dirty="0">
                <a:solidFill>
                  <a:srgbClr val="006600"/>
                </a:solidFill>
              </a:rPr>
              <a:t>региона Наталья </a:t>
            </a:r>
            <a:r>
              <a:rPr lang="ru-RU" sz="1800" b="1" dirty="0" smtClean="0">
                <a:solidFill>
                  <a:srgbClr val="006600"/>
                </a:solidFill>
              </a:rPr>
              <a:t>Комарова в обращении  к </a:t>
            </a:r>
            <a:r>
              <a:rPr lang="ru-RU" sz="1800" b="1" dirty="0">
                <a:solidFill>
                  <a:srgbClr val="006600"/>
                </a:solidFill>
              </a:rPr>
              <a:t>жителям, 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общественности и </a:t>
            </a:r>
            <a:r>
              <a:rPr lang="ru-RU" sz="1800" b="1" dirty="0">
                <a:solidFill>
                  <a:srgbClr val="006600"/>
                </a:solidFill>
              </a:rPr>
              <a:t>депутатам </a:t>
            </a:r>
            <a:r>
              <a:rPr lang="ru-RU" sz="1800" b="1" dirty="0" smtClean="0">
                <a:solidFill>
                  <a:srgbClr val="006600"/>
                </a:solidFill>
              </a:rPr>
              <a:t>Думы  округа сообщила: </a:t>
            </a:r>
          </a:p>
          <a:p>
            <a:r>
              <a:rPr lang="ru-RU" sz="1800" b="1" dirty="0" smtClean="0">
                <a:solidFill>
                  <a:srgbClr val="006600"/>
                </a:solidFill>
              </a:rPr>
              <a:t>«Опираясь </a:t>
            </a:r>
            <a:r>
              <a:rPr lang="ru-RU" sz="1800" b="1" dirty="0">
                <a:solidFill>
                  <a:srgbClr val="006600"/>
                </a:solidFill>
              </a:rPr>
              <a:t>на мнение большинства югорчан</a:t>
            </a:r>
            <a:r>
              <a:rPr lang="ru-RU" sz="1800" b="1" dirty="0" smtClean="0">
                <a:solidFill>
                  <a:srgbClr val="006600"/>
                </a:solidFill>
              </a:rPr>
              <a:t>,  </a:t>
            </a:r>
            <a:r>
              <a:rPr lang="ru-RU" sz="1800" b="1" dirty="0">
                <a:solidFill>
                  <a:srgbClr val="006600"/>
                </a:solidFill>
              </a:rPr>
              <a:t>принявших участие 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в голосовании по </a:t>
            </a:r>
            <a:r>
              <a:rPr lang="ru-RU" sz="1800" b="1" dirty="0">
                <a:solidFill>
                  <a:srgbClr val="006600"/>
                </a:solidFill>
              </a:rPr>
              <a:t>выбору темы следующего </a:t>
            </a:r>
            <a:r>
              <a:rPr lang="ru-RU" sz="1800" b="1" dirty="0" smtClean="0">
                <a:solidFill>
                  <a:srgbClr val="006600"/>
                </a:solidFill>
              </a:rPr>
              <a:t>года, предлагаю </a:t>
            </a:r>
            <a:r>
              <a:rPr lang="ru-RU" sz="1800" b="1" dirty="0">
                <a:solidFill>
                  <a:srgbClr val="006600"/>
                </a:solidFill>
              </a:rPr>
              <a:t>объявить 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ru-RU" sz="1800" b="1" dirty="0" smtClean="0">
                <a:solidFill>
                  <a:srgbClr val="006600"/>
                </a:solidFill>
              </a:rPr>
              <a:t>2019 год годом </a:t>
            </a:r>
            <a:r>
              <a:rPr lang="ru-RU" sz="1800" b="1" dirty="0">
                <a:solidFill>
                  <a:srgbClr val="006600"/>
                </a:solidFill>
              </a:rPr>
              <a:t>семьи в </a:t>
            </a:r>
            <a:r>
              <a:rPr lang="ru-RU" sz="1800" b="1" dirty="0" smtClean="0">
                <a:solidFill>
                  <a:srgbClr val="006600"/>
                </a:solidFill>
              </a:rPr>
              <a:t>Югре. Укрепление </a:t>
            </a:r>
            <a:r>
              <a:rPr lang="ru-RU" sz="1800" b="1" dirty="0">
                <a:solidFill>
                  <a:srgbClr val="006600"/>
                </a:solidFill>
              </a:rPr>
              <a:t>семьи, </a:t>
            </a:r>
            <a:r>
              <a:rPr lang="ru-RU" sz="1800" b="1" dirty="0" smtClean="0">
                <a:solidFill>
                  <a:srgbClr val="006600"/>
                </a:solidFill>
              </a:rPr>
              <a:t>создание  </a:t>
            </a:r>
            <a:r>
              <a:rPr lang="ru-RU" sz="1800" b="1" dirty="0">
                <a:solidFill>
                  <a:srgbClr val="006600"/>
                </a:solidFill>
              </a:rPr>
              <a:t>условий для 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достойного </a:t>
            </a:r>
            <a:r>
              <a:rPr lang="ru-RU" sz="1800" b="1" dirty="0">
                <a:solidFill>
                  <a:srgbClr val="006600"/>
                </a:solidFill>
              </a:rPr>
              <a:t>уровня и </a:t>
            </a:r>
            <a:r>
              <a:rPr lang="ru-RU" sz="1800" b="1" dirty="0" smtClean="0">
                <a:solidFill>
                  <a:srgbClr val="006600"/>
                </a:solidFill>
              </a:rPr>
              <a:t>качества </a:t>
            </a:r>
            <a:r>
              <a:rPr lang="ru-RU" sz="1800" b="1" dirty="0">
                <a:solidFill>
                  <a:srgbClr val="006600"/>
                </a:solidFill>
              </a:rPr>
              <a:t>жизни югорских семей всегда были и 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будут </a:t>
            </a:r>
            <a:r>
              <a:rPr lang="ru-RU" sz="1800" b="1" dirty="0">
                <a:solidFill>
                  <a:srgbClr val="006600"/>
                </a:solidFill>
              </a:rPr>
              <a:t>приоритетным направлением </a:t>
            </a:r>
            <a:r>
              <a:rPr lang="ru-RU" sz="1800" b="1" dirty="0" smtClean="0">
                <a:solidFill>
                  <a:srgbClr val="006600"/>
                </a:solidFill>
              </a:rPr>
              <a:t>для </a:t>
            </a:r>
            <a:r>
              <a:rPr lang="ru-RU" sz="1800" b="1" dirty="0">
                <a:solidFill>
                  <a:srgbClr val="006600"/>
                </a:solidFill>
              </a:rPr>
              <a:t>региональных </a:t>
            </a:r>
            <a:r>
              <a:rPr lang="ru-RU" sz="1800" b="1" dirty="0" smtClean="0">
                <a:solidFill>
                  <a:srgbClr val="006600"/>
                </a:solidFill>
              </a:rPr>
              <a:t>властей"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76400" y="5023109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Семья- ячейка общества. Эту фразу слышат все с детства,  не вкладывая в нее никакого особого смысла.  А ведь семья –это и есть маленькое общество – общность людей, </a:t>
            </a:r>
            <a:r>
              <a:rPr lang="ru-RU" sz="24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специфику которой представляют отношения людей между собой, их формы взаимодействия и </a:t>
            </a:r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объединения. 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029" y="6425217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5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"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3709" y="4942875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Родиных: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Дмитрий Юрьевич и Наталья Игоревна во время торжественной регистрации новорожденной тройни Марии, Аркадия, Александра в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г.Нефтеюганска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05.07.2002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единицы хранения № 1045,1047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882568" y="1096595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33" y="1433014"/>
            <a:ext cx="4963115" cy="3383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45" y="0"/>
            <a:ext cx="3314827" cy="50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8" y="4828822"/>
            <a:ext cx="11786217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Мельниковых: 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Елена Евгеньевна и Андрей Владимирович во время торжественной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регистрации в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города Нефтеюганска рождения дочери Ярославны -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тысячного ребёнка 2003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года</a:t>
            </a:r>
            <a:endParaRPr lang="ru-RU" sz="18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19.09.2003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1144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34007" y="2448628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0" y="324561"/>
            <a:ext cx="633984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41" y="0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"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3742324"/>
            <a:ext cx="5397140" cy="231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Чета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ветеранов Великой Отечественной войны </a:t>
            </a:r>
          </a:p>
          <a:p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Гаяновых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Нургали Нурлагаянович, участник Сталинградской битвы и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Ралина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Супуховна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труженица тыла,  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время торжественной регистрации золотой свадьбы главой 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города Нефтеюганск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В.П.Ткачёвым</a:t>
            </a:r>
            <a:endParaRPr lang="ru-RU" sz="18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06.12.2002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1092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213142" y="847267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 будет крепкой, если моменты счастья у нее многократно повторяются. Для этого надо постараться двум половинкам, тогда и образуется одно целое, тогда семья живет долгую и радужную жизнь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" y="104443"/>
            <a:ext cx="5793383" cy="37434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5" y="2881417"/>
            <a:ext cx="4505101" cy="30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3709" y="5419239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 снимки из семейного архива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Гаяновых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требуют комментариев…</a:t>
            </a:r>
          </a:p>
          <a:p>
            <a:endParaRPr lang="ru-RU" sz="1800" b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88" y="2029680"/>
            <a:ext cx="5322277" cy="3548185"/>
          </a:xfrm>
          <a:prstGeom prst="rect">
            <a:avLst/>
          </a:prstGeom>
        </p:spPr>
      </p:pic>
      <p:pic>
        <p:nvPicPr>
          <p:cNvPr id="21" name="Picture 4" descr="C:\Users\user\Desktop\8 школа Гаянов\ФОТО\Н.Н.Гаянов с женой Ралиной Суппуховн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2" y="-120416"/>
            <a:ext cx="3024336" cy="46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8 школа Гаянов\ФОТО\Так военная жизнь переходит в мирную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7" y="-132647"/>
            <a:ext cx="2174405" cy="32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8 школа Гаянов\ФОТО\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3" y="2653101"/>
            <a:ext cx="4316627" cy="28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7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3709" y="5419239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 снимки из семейного архива Евгения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вгения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Петропавловского, почетного гражданина города Нефтеюганска, не требуют комментариев…</a:t>
            </a:r>
          </a:p>
          <a:p>
            <a:endParaRPr lang="ru-RU" sz="1800" b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82" y="1322277"/>
            <a:ext cx="5766816" cy="40538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08" y="1484420"/>
            <a:ext cx="5364480" cy="3511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32" y="-17735"/>
            <a:ext cx="3846812" cy="2543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5" y="1883559"/>
            <a:ext cx="2365248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3709" y="5419239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 снимки из семейного архива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Абусахида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Аликовича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Алкина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участника Великой Отечественной войны, не требуют комментариев…</a:t>
            </a:r>
          </a:p>
          <a:p>
            <a:endParaRPr lang="ru-RU" sz="1800" b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48" y="-117190"/>
            <a:ext cx="2956560" cy="47487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29" y="-117190"/>
            <a:ext cx="3939623" cy="2572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30" y="2252409"/>
            <a:ext cx="4291584" cy="32125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14" y="1887415"/>
            <a:ext cx="5311573" cy="3780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415"/>
            <a:ext cx="2536417" cy="36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3904" y="5310806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единицы хранения № 1131,1132, 1162, 1306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03" y="-81080"/>
            <a:ext cx="4338279" cy="31850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63" y="-125620"/>
            <a:ext cx="4547253" cy="322501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5637" y="3225869"/>
            <a:ext cx="6798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Семья- ячейка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общества., общество 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общность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людей,. А ведь школьный класс, трудовой коллектив, клуб по интересам также называют второй семьей. Здесь так же складываются крепкие , надежные и теплые взаимоотношения между людьми, которые длятся не одно десятилетие. И это только приносит пользу в учебе, труде, в любом деле.</a:t>
            </a:r>
          </a:p>
          <a:p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</a:t>
            </a:r>
            <a:r>
              <a:rPr lang="ru-RU" sz="16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орошо, когда семья крепкая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ru-RU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09" y="2366918"/>
            <a:ext cx="5600496" cy="3283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001" y="-113169"/>
            <a:ext cx="4730864" cy="3028427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838880" y="4637672"/>
            <a:ext cx="4361658" cy="137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 крепка, если миг счастья повторяется многократно. - В.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Гавеля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7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261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9082874" y="-41074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10472807" y="-106668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424071" y="422345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198010" y="706467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828822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34007" y="3454479"/>
            <a:ext cx="4361658" cy="137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1866" y="-1132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Пусть каждый в этом мире обретет свою семью, сделает ее крепкой  ячейкой  общества, частью мира, а мир навсегда поселиться в ваших семьях. Пусть  ваши семьи станут гордостью </a:t>
            </a:r>
            <a:r>
              <a:rPr lang="ru-RU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Нефтеганска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а Нефтеюганск будет для вас вашей родной семьей.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С Днем семьи! С Годом семьи! С Жизнью семьи!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4719" y="5514670"/>
            <a:ext cx="12042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единицы хранения №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580</a:t>
            </a:r>
            <a:endParaRPr lang="ru-RU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57" y="1706659"/>
            <a:ext cx="9291087" cy="36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828822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время венчания 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28.11.1991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437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" y="328563"/>
            <a:ext cx="5843886" cy="444643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734007" y="2448628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– семь букв Я. 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 цветов имеет радуга.</a:t>
            </a:r>
          </a:p>
          <a:p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Хоть семейная жизнь и не всегда  бывает  радужной, но такая же пестрая и насыщенная разными красками и оттенками. И самые яркие краски – это краски образования, рождения семьи, как узаконенного факта особых отношений между людьми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8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518113"/>
            <a:ext cx="11656136" cy="1536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Перед торжественной регистрацией брака в городском </a:t>
            </a:r>
            <a:r>
              <a:rPr lang="ru-RU" sz="24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endParaRPr lang="ru-RU" sz="2400" b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2000 год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1016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6" y="104443"/>
            <a:ext cx="6763142" cy="4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828822"/>
            <a:ext cx="524474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время торжественной регистрации интернационального брака Мартин Оливье Рауль ( гражданин Франции) и Кривошеевой Инны (гражданка России) в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Г.Нефтеюганск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Март 2002 года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1088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34007" y="2448628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78" y="1001596"/>
            <a:ext cx="5214005" cy="35294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94" y="-56472"/>
            <a:ext cx="3065740" cy="44282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80664" y="478189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О.В.Русакова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ведущий специалист отдела </a:t>
            </a:r>
            <a:r>
              <a:rPr lang="ru-RU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ЗАГСа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администрации города Нефтеюганск 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ea typeface="MS Mincho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2002 год</a:t>
            </a:r>
            <a:endParaRPr lang="ru-RU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1087</a:t>
            </a:r>
            <a:endParaRPr lang="ru-RU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spcAft>
                <a:spcPts val="0"/>
              </a:spcAft>
              <a:tabLst>
                <a:tab pos="2313305" algn="l"/>
              </a:tabLst>
            </a:pPr>
            <a:endParaRPr lang="ru-RU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95865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-130260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"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3493477"/>
            <a:ext cx="4517909" cy="256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Е.В. Никулин и О.Т.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Путенко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тысячная супружеская пара г.Нефтеюганска в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время торжественной регистрации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29.12.2001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1025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" y="395935"/>
            <a:ext cx="5441973" cy="3491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68" y="105483"/>
            <a:ext cx="3089635" cy="4494015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8826457" y="1464366"/>
            <a:ext cx="3023940" cy="4362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время торжественной регистрации тысячного брака 2002 года Ильшата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Игдисамова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Алёны Журавлёвой в Нефтеюганском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Декабрь 2002 года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1192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5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5" y="0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"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4445428"/>
            <a:ext cx="12109937" cy="1608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Железнякова</a:t>
            </a:r>
            <a:r>
              <a:rPr lang="ru-RU" sz="24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Дарья – тысячный </a:t>
            </a:r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ребёнок, зарегистрированный в </a:t>
            </a:r>
            <a:r>
              <a:rPr lang="ru-RU" sz="24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г.Нефтеюганска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23.11.2001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437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34007" y="2204636"/>
            <a:ext cx="4361658" cy="2624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– семь букв Я. Сначала встречаются две личности, потом на свет появляется новая личность: такая маленькая, родная  и беззащитная личность, которая становится центром и смыслом семьи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8" y="204752"/>
            <a:ext cx="6123823" cy="42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828822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Семья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Железняковых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время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торжественной регистрации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рождении дочери Дарьи – тысячного ребёнка 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г.Нефтеюганска</a:t>
            </a:r>
            <a:endParaRPr lang="ru-RU" sz="18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28.11.1991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437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066008" y="573290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– семь букв 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6" y="259269"/>
            <a:ext cx="6531697" cy="41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6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9153673" y="1497061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828822"/>
            <a:ext cx="5948125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Торжественная регистрация ребёнка Даниэля </a:t>
            </a:r>
            <a:endParaRPr lang="ru-RU" sz="1800" b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интернациональной 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семейной пары </a:t>
            </a:r>
            <a:r>
              <a:rPr lang="ru-RU" sz="18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Голлардо-Кабрера</a:t>
            </a:r>
            <a:r>
              <a:rPr lang="ru-RU" sz="18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(Мексика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в </a:t>
            </a:r>
            <a:r>
              <a:rPr lang="ru-RU" sz="1800" b="1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ЗАГСе</a:t>
            </a:r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города Нефтеюганска</a:t>
            </a:r>
            <a:endParaRPr lang="ru-RU" sz="18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2002 год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1086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9487" y="6189831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34007" y="2448628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12" y="-85843"/>
            <a:ext cx="5169408" cy="3511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0" y="45591"/>
            <a:ext cx="3040695" cy="44232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96000" y="334170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313305" algn="l"/>
              </a:tabLs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Во время торжественной регистрации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 новорожденного в день 35-летия образования города Нефтеюганска на сцене культурного центра «Обь». Слева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направо: </a:t>
            </a:r>
          </a:p>
          <a:p>
            <a:pPr algn="just">
              <a:spcAft>
                <a:spcPts val="0"/>
              </a:spcAft>
              <a:tabLst>
                <a:tab pos="2313305" algn="l"/>
              </a:tabLs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В.Т.Ткачёв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 – глава администрации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города Нефтеюганска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;</a:t>
            </a:r>
          </a:p>
          <a:p>
            <a:pPr algn="just">
              <a:spcAft>
                <a:spcPts val="0"/>
              </a:spcAft>
              <a:tabLst>
                <a:tab pos="2313305" algn="l"/>
              </a:tabLs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2. Семья: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Хорев.Е.Ю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., Хорева В.В. и сын Виталий;</a:t>
            </a:r>
          </a:p>
          <a:p>
            <a:pPr algn="just">
              <a:spcAft>
                <a:spcPts val="0"/>
              </a:spcAft>
              <a:tabLst>
                <a:tab pos="2313305" algn="l"/>
              </a:tabLs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Н.В.Чупина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 – заведующая отделом ЗАГС администрации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города Нефтеюганска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в культурном центре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. 16.10.2002</a:t>
            </a:r>
          </a:p>
          <a:p>
            <a:pPr algn="just">
              <a:tabLst>
                <a:tab pos="2313305" algn="l"/>
              </a:tabLst>
            </a:pP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</a:t>
            </a:r>
            <a:r>
              <a:rPr lang="ru-RU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1089</a:t>
            </a:r>
            <a:endParaRPr lang="ru-RU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spcAft>
                <a:spcPts val="0"/>
              </a:spcAft>
              <a:tabLst>
                <a:tab pos="2313305" algn="l"/>
              </a:tabLst>
            </a:pP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11383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69"/>
            <a:ext cx="12192000" cy="6971169"/>
          </a:xfrm>
        </p:spPr>
      </p:pic>
      <p:sp>
        <p:nvSpPr>
          <p:cNvPr id="7" name="Сердце 6"/>
          <p:cNvSpPr/>
          <p:nvPr/>
        </p:nvSpPr>
        <p:spPr>
          <a:xfrm>
            <a:off x="7608277" y="382387"/>
            <a:ext cx="1546527" cy="1046459"/>
          </a:xfrm>
          <a:prstGeom prst="heart">
            <a:avLst/>
          </a:prstGeom>
          <a:solidFill>
            <a:srgbClr val="FF6600"/>
          </a:solidFill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8600331" y="104443"/>
            <a:ext cx="1657213" cy="1095615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9538162" y="609233"/>
            <a:ext cx="1214268" cy="80876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0599451" y="282841"/>
            <a:ext cx="1000159" cy="641708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1244226" y="599176"/>
            <a:ext cx="688739" cy="459454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515905" y="1079275"/>
            <a:ext cx="778208" cy="349571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>
            <a:off x="11850396" y="1021824"/>
            <a:ext cx="341604" cy="300029"/>
          </a:xfrm>
          <a:prstGeom prst="heart">
            <a:avLst/>
          </a:prstGeom>
          <a:solidFill>
            <a:srgbClr val="FF6600"/>
          </a:solidFill>
          <a:ln w="476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" y="2416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</a:rPr>
              <a:t>"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6829" y="4828822"/>
            <a:ext cx="10515600" cy="12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Родины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05.07.2002</a:t>
            </a:r>
          </a:p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Фотофонд, опись № 1 , единица хранения № 1046</a:t>
            </a:r>
          </a:p>
          <a:p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8800" y="3192550"/>
            <a:ext cx="10515600" cy="320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29" y="5971673"/>
            <a:ext cx="1046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Году </a:t>
            </a:r>
            <a:r>
              <a:rPr lang="ru-RU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семьи в </a:t>
            </a:r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Югре посвящается фотовыставка архивных фотодокументов отдела по делам архивов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департамента по делам администрации города Нефтеюганска</a:t>
            </a:r>
            <a:endParaRPr lang="ru-RU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882568" y="1096595"/>
            <a:ext cx="4361658" cy="238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Потом рождаются новые личности, растет семья, растет общество. Вот и  семья Родиных  сразу значительно увеличилась. Было это в 2002 году. Надеемся, что на настоящий момент эта тенденция не изменилась</a:t>
            </a:r>
            <a:endParaRPr lang="ru-RU" sz="2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37" y="417574"/>
            <a:ext cx="2268415" cy="14559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«ЯЯЯЯЯЯЯ – это МЫ»</a:t>
            </a:r>
            <a:endParaRPr lang="ru-RU" sz="1600" b="1" i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0" y="157034"/>
            <a:ext cx="6525768" cy="4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7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1302</Words>
  <Application>Microsoft Office PowerPoint</Application>
  <PresentationFormat>Широкоэкранный</PresentationFormat>
  <Paragraphs>154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ЯЯЯЯЯЯЯ – это МЫ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«ЯЯЯЯЯЯЯ – это МЫ»</vt:lpstr>
      <vt:lpstr>Презентация PowerPoint</vt:lpstr>
      <vt:lpstr>«ЯЯЯЯЯЯЯ – это МЫ»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Анатолий</cp:lastModifiedBy>
  <cp:revision>18</cp:revision>
  <dcterms:created xsi:type="dcterms:W3CDTF">2019-07-04T05:57:27Z</dcterms:created>
  <dcterms:modified xsi:type="dcterms:W3CDTF">2019-07-04T08:32:04Z</dcterms:modified>
</cp:coreProperties>
</file>