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7" r:id="rId2"/>
    <p:sldId id="404" r:id="rId3"/>
    <p:sldId id="258" r:id="rId4"/>
    <p:sldId id="401" r:id="rId5"/>
    <p:sldId id="259" r:id="rId6"/>
    <p:sldId id="260" r:id="rId7"/>
    <p:sldId id="403" r:id="rId8"/>
    <p:sldId id="269" r:id="rId9"/>
    <p:sldId id="402" r:id="rId10"/>
    <p:sldId id="400" r:id="rId11"/>
    <p:sldId id="294" r:id="rId12"/>
    <p:sldId id="293" r:id="rId13"/>
    <p:sldId id="300" r:id="rId14"/>
    <p:sldId id="385" r:id="rId15"/>
    <p:sldId id="303" r:id="rId16"/>
    <p:sldId id="306" r:id="rId17"/>
    <p:sldId id="405" r:id="rId18"/>
    <p:sldId id="40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80" d="100"/>
          <a:sy n="80" d="100"/>
        </p:scale>
        <p:origin x="-137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9F8CB-729D-4903-9C8D-6F1899237AF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BF7B1-7861-4519-95EC-341ED29E0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kcson-Zashchita@dtsznhmao.ru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udvsem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Казенное учреждение Ханты-Мансийского автономного округа 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центр занятости населения»</a:t>
            </a:r>
            <a:endParaRPr lang="ru-RU" sz="2400" dirty="0"/>
          </a:p>
        </p:txBody>
      </p:sp>
      <p:pic>
        <p:nvPicPr>
          <p:cNvPr id="6" name="Содержимое 5" descr="DSCN0113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408068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28" y="1643049"/>
            <a:ext cx="3643338" cy="466627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центр занятости населения»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г.Нефтеюганск, 12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., дом 18, 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помещение № 34.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Телефон / факс 8(3463) 25-65-50 /  25-65-35</a:t>
            </a:r>
          </a:p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Прием населения и работодателей осуществляется адресу: г.Нефтеюганск, 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., дом 9/3;</a:t>
            </a:r>
          </a:p>
          <a:p>
            <a:pPr algn="ctr">
              <a:buNone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сп.Салым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ул.Центральная, дом 1.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Отдел трудоустройства  22-47-07, 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22-15-60, 29-03-89.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Отдел содействия занятости населения, профессионального обучения и профессиональной ориентации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22-42-04, 22-49-75, 22-38-00, 22-07-71.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Отдел трудовой миграции и взаимодействия с работодателями  22-38-99, 22-47-40.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73" descr="027024f122c4c5380ca78b7143c90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117600"/>
            <a:ext cx="2074102" cy="216852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43174" y="1643050"/>
            <a:ext cx="585791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921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400" dirty="0" smtClean="0">
                <a:latin typeface="Times New Roman" pitchFamily="18" charset="0"/>
                <a:ea typeface="SimSun"/>
                <a:cs typeface="Times New Roman" pitchFamily="18" charset="0"/>
              </a:rPr>
              <a:t>Участие в мероприятии:</a:t>
            </a:r>
            <a:endParaRPr lang="ru-RU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921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для граждан  позволяет  получать информацию о </a:t>
            </a:r>
            <a:r>
              <a:rPr kumimoji="0" lang="ru-RU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востребованности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 профессий на рынке труда, ознакомиться с имеющимся в регионе банком вакансий, включая сезонные работы, учебных рабочих мест, получить информацию об условиях работы (размер заработной платы, социальные гарантии, возможность получения и продолжения образования, перспективы карьерного роста), получить консультацию профконсультанта, помощь в составлении резюме, задать интересующие вопросы  по вопросам законодательства о труде, пройти первичное собеседование с работодателем;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921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для работодателей делает возможным проведение  </a:t>
            </a:r>
            <a:r>
              <a:rPr kumimoji="0" lang="ru-RU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самопрезентации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, собирать информацию о предложениях на рынке труда, проводить первичные собеседования с кандидатами с целью замещения имеющихся вакансий.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6712"/>
            <a:ext cx="4106416" cy="37444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ОРГАНИЗАЦИИ ПРОФЕССИОНАЛЬНОЙ ОРИЕНТАЦИИ 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ОБРАЗОВАНИЯ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4725144"/>
            <a:ext cx="3744416" cy="1800200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ПРОФЕССИОНАЛЬНАЯ ОРИЕНТАЦИЯ</a:t>
            </a:r>
          </a:p>
          <a:p>
            <a:pPr algn="ctr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ВЫБОР ИЗ  МНОЖЕСТВА 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ПРОФЕССИЙ ТЕХ,  КОТОРЫЕ  НАИБОЛЕЕ  СООТВЕТСТВУЮТ ИНТЕРЕСАМ  И  ВОЗМОЖНОСТЯМ  ЧЕЛОВЕКА,  А  ТАКЖЕ   ПОЛЬЗУЮТСЯ  СПРОСОМ  НА  РЫНКЕ ТРУДА</a:t>
            </a:r>
          </a:p>
          <a:p>
            <a:pPr algn="ctr">
              <a:defRPr/>
            </a:pP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Профессия – это вид трудовой деятельности человека, который требует от человека определенного уровня специальных знаний и умений и служит источником дохода.</a:t>
            </a:r>
          </a:p>
          <a:p>
            <a:pPr algn="just"/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97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161" r="9161"/>
          <a:stretch>
            <a:fillRect/>
          </a:stretch>
        </p:blipFill>
        <p:spPr/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742184" cy="1162050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ПО СОЦИАЛЬНОЙ АДАПТАЦИИ БЕЗРАБОТНЫХ ГРАЖДАН НА РЫНКЕ ТРУДА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454152" cy="457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ГОСУДАРСТВЕННОЙ УСЛУГОЙ ПРЕДЛАГАЕТСЯ ВОСПОЛЬЗОВАТЬСЯ, В СЛУЧАЕ, ЕСЛИ БЕЗРАБОТНЫЙ ГРАЖДАНИН:</a:t>
            </a: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Испытывает трудности в поиске подходящей работы (инвалиды; лица, освобожденные из учреждений, исполняющих наказание в виде лишения свободы; несовершеннолетние в возрасте от 14 до 18 лет; лица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возраста (за два года до наступления возраста, дающего право выхода на трудовую пенсию по старости, в том числе досрочно назначаемую трудовую пенсию по старости); беженцы и вынужденные переселенцы; граждане, уволенные с военной службы, и члены их семей; одинокие и многодетные родители, воспитывающие несовершеннолетних детей, детей-инвалидов; граждане, подвергшиеся воздействию радиации вследствие чернобыльской и других радиационных аварий и катастроф; граждане в возрасте от 18 до 20 лет, имеющие среднее профессиональное образование и ищущие работу впервые; впервые ищет работу; стремиться возобновить трудовую деятельность после длительного (более одного года) перерыва; состоит на учете в ЦЗН более 6 месяцев; утратил способность к выполнению работы по прежней квалификации.</a:t>
            </a: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6424" y="764704"/>
            <a:ext cx="4476055" cy="548369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882280" cy="13159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ПО ПСИХОЛОГИЧЕСКОЙ ПОДДЕРЖКЕ БЕЗРАБОТНЫХ ГРАЖДАН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378224" cy="3336519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поддержка – система социально – психологических способов и методов, способствующих социально – профессиональному самоопределению личности в ходе формирования ее способностей, ценностных ориентаций и самосознания, повышению ее конкурентоспособности на рынке труда и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адаптированности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условиям реализации собственной профессиональной карьеры. 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998" b="25998"/>
          <a:stretch>
            <a:fillRect/>
          </a:stretch>
        </p:blipFill>
        <p:spPr/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2914648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ПО СОДЕЙСТВИЮ САМОЗАНЯТОСТИ БЕЗРАБОТНЫХ ГРАЖДАН, ВКЛЮЧАЯ ОКАЗАНИЕ ГРАЖДАНАМ, ПРИЗНАННЫМ В УСТАНОВЛЕННОМ ПОРЯДКЕ БЕЗРАБОТНЫМИ, ПРОШЕДШИМИ ПРОФЕССИОНАЛЬНОЕ ОБУЧЕНИЕ ИЛИ ПОЛУЧИВШИМ ДОПОЛНИТЕЛЬНОЕ ПРОФЕССИОНАЛЬНОЕ ОБРАЗОВАНИЕ ПО НАПРАВЛЕНИЮ ОРГАНОВ СЛУЖБЫ ЗАНЯТОСТИ, ЕДИНОВРЕМЕННОЙ ФИНАНСОВОЙ ПОМОЩИ ПРИ ИХ ГОСУДАРСТВЕННОЙ РЕГИСТРАЦИИ В КАЧЕСТВЕ ЮРИДИЧЕСКОГО ЛИЦА, ИНДИВИДУАЛЬНОГО ПРЕДПРИНИМАТЕЛЯ ЛИБО КРЕСТЬЯНСКОГО (ФЕРМЕРСКОГО) ХОЗЯЙСТВА, А ТАКЖЕ ЕДИНОВРЕМЕННОЙ ФИНАНСОВОЙ ПОМОЩИ НА ПОДГОТОВКУ ДОКУМЕНТОВ ДЛЯ СООТВЕТСТВУЮЩЕЙ ГОСУДАРСТВЕННОЙ РЕГИСТРАЦИИ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786190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ЕДИНОВРЕМЕННАЯ ФИНАНСОВАЯ ПОМОЩЬ ПРИ ГОСУДАРСТВЕННОЙ РЕГИСТРАЦИИ БЕЗРАБОТНОГО ГРАЖДАНИНА В КАЧЕСТВЕ ЮРИДИЧЕСКОГО ЛИЦА, ИНДИВИДУАЛЬНОГО ПРЕДПРИНИМАТЕЛЯ ЛИБО КРЕСТЬЯНСКОГО (ФЕРМЕРСКОГО) ХОЗЯЙСТВА, А ТАКЖЕ ЕДИНОВРЕМЕННАЯ ФИНАНСОВАЯ ПОМОЩЬ НА ПОДГОТОВКУ ДОКУМЕНТОВ ОКАЗЫВАЕТСЯ:</a:t>
            </a:r>
          </a:p>
          <a:p>
            <a:pPr algn="just">
              <a:buNone/>
            </a:pPr>
            <a:endParaRPr lang="ru-RU" sz="1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гражданам Российской Федерации, достигшим возраста восемнадцати лет, признанным в установленном законодательством Российской Федерации порядке безработными;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Гражданам Российской Федерации, достигшим возраста 18 лет, признанным в установленном законодательством Российской Федерации порядке безработными и прошедшим профессиональное обучение или получившие дополнительное профессиональное образование по направлению органов службы занятости.  </a:t>
            </a:r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3242320" cy="423422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ПРОФЕССИОНАЛЬНОМУ ОБУЧЕНИЮ И ДОПОЛНИТЕЛЬНОМУ ПРОФЕССИОНАЛЬНОМУ ОБРАЗОВАНИЮ БЕЗРАБОТНЫХ ГРАЖДАН, ВКЛЮЧАЯ ОБУЧЕНИЕ В ДРУГОЙ МЕСТНОСТИ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20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>
          <a:xfrm rot="420000">
            <a:off x="4228128" y="1244920"/>
            <a:ext cx="3909069" cy="333577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7920880" cy="671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ПРЕДОСТАВЛЯЕТСЯ В СЛУЧАЕ, ЕСЛИ: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заявитель не имеет квалификации;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невозможно подобрать подходящую работу из-за отсутствия у заявителя необходимой квалификации;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необходимо изменить профессию (род занятий) в связи с отсутствием работы, отвечающей имеющейся у заявителя квалификации;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заявитель утратил способность к выполнению работы по имеющейся квалификации.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 В ПРИОРИТЕТНОМ ПОРЯДКЕ ПРОЙТИ ПРОФЕССИОНАЛЬНОЕ ОБУЧЕНИЕ И ПОЛУЧИТЬ ДОПОЛНИТЕЛЬНОЕ ПРОФЕССИОНАЛЬНОЕ ОБРАЗОВАНИЕ, ВКЛЮЧАЯ ОБУЧЕНИЕ В ДРУГОЙ МЕСТНОСТИ, ИМЕЮТ ГРАЖДАНЕ, ПРИЗНАННЫЕ В УСТАНОВЛЕННОМ ПОРЯДКЕ БЕЗРАБОТНЫМИ: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инвалиды;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родители, усыновители, опекуны (попечители), воспитывающие детей – инвалидов;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граждане по истечению шестимесячного периода безработицы;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граждане, уволенные с военной службы;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жены (мужья) военнослужащих и граждан, уволенных с военной службы;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выпускники общеобразовательных организаций;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граждане, впервые ищущие работу (ранее не работавшие) и при этом не имеющие квалификации;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граждане, прошедшие военную службу по призыву, в течение трех лет после увольнения с военной службы.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16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Вы нуждаетесь в оказании социальных услуг Вы можете обратиться в Бюджетное учреждение Ханты-Мансийского автономного округа –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комплексный центр социального обслуживания населения»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571744"/>
            <a:ext cx="2714644" cy="3857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Адрес: 628310, Российская Федерация, Ханты-Мансийский автономный округ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г. Нефтеюганск, 12 микрорайон, 24 дом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Телефон: +7 (3463) 24-85-11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kcson-Zashchita@dtsznhmao.ru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Режим работы: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Понедельник: 9.00-18.00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Вторник - Пятница: 9.00-17.00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Перерыв: 13.00-14.00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Суббота - Воскресенье: выходной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2714621"/>
            <a:ext cx="5614998" cy="364030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5600" dirty="0" smtClean="0"/>
              <a:t>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В соответствии с постановлением Правительства Российской Федерации от 24 ноября 2014 года № 1236 «Об утверждении примерного перечня социальных услуг по видам социальных услуг», законом Ханты-Мансийского автономного округа –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от 19 ноября 2014 года № 93-оз «Об утверждении перечня социальных услуг, предоставляемых поставщиками социальных услуг в Ханты-Мансийском автономном округе –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» в Учреждении предоставляются следующие виды социальных услуг:</a:t>
            </a:r>
          </a:p>
          <a:p>
            <a:pPr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	- социально-бытовых; </a:t>
            </a:r>
          </a:p>
          <a:p>
            <a:pPr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	- социально-медицинских;</a:t>
            </a:r>
          </a:p>
          <a:p>
            <a:pPr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	-  социально-психологических;</a:t>
            </a:r>
          </a:p>
          <a:p>
            <a:pPr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	-  социально-педагогических; </a:t>
            </a:r>
          </a:p>
          <a:p>
            <a:pPr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	- социально-трудовых; </a:t>
            </a:r>
          </a:p>
          <a:p>
            <a:pPr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	- социально-правовых услуг; </a:t>
            </a:r>
          </a:p>
          <a:p>
            <a:pPr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	- услуг в целях повышения коммуникативного потенциала получателей социальных услуг, имеющих ограничения жизнедеятельности, в том числе детей-инвалидов; </a:t>
            </a:r>
          </a:p>
          <a:p>
            <a:pPr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	- срочных социальных услуг.</a:t>
            </a: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105835"/>
            <a:ext cx="77867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1071546"/>
            <a:ext cx="84296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Часы оказания государственных услуг: </a:t>
            </a:r>
          </a:p>
          <a:p>
            <a:pPr marL="0" marR="0" lvl="0" indent="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понедельник - пятница с 09-00 до 17-00.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При себе необходимо иметь следующие документы: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паспорт гражданина РФ или документ, его заменяющий;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документ, удостоверяющий личность иностранного гражданина, лица без гражданства;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индивидуальную программу реабилитацию инвалида (для граждан, имеющих инвалидность).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Дополнительно граждане могут предъявить работнику  центра занятости: трудовую книжку или документ, ее заменяющий; документы, удостоверяющие профессиональную квалификацию, документы об образовании.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672" y="188640"/>
            <a:ext cx="6264696" cy="1152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 занятости населения» оказывает следующие государственные услуги для граждан, освободившихся из мест лишения свободы и ищущих работу по: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99992" y="141277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72816"/>
            <a:ext cx="78488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Информированию о положении на рынке труда в Ханты-Мансийском автономном округе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99992" y="242088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2780928"/>
            <a:ext cx="78488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Содействию гражданам в поиске подходящей работы, а работодателям в подборе  необходимых работников;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499992" y="342900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3789040"/>
            <a:ext cx="77768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Организация ярмарок вакансий и учебных рабочих мест;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499992" y="422108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4581128"/>
            <a:ext cx="78488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Организации профессиональной ориентации 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образования;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1500174"/>
            <a:ext cx="7929618" cy="37147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этого Вы можете стать получателем государственной услуги по организации оплачиваемых общественных работ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188640"/>
            <a:ext cx="7848872" cy="15841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органы службы занятости в течение 10 дней со дня Вашей регистрации в целях поиска подходящей работы не смогли предоставить Вам подходящую работу, Вы признаетесь безработными и, помимо вышеуказанных услуг, можете получить следующие государственные услуги по: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204864"/>
            <a:ext cx="78488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Осуществлению социальных выплат гражданам, признанным в установленном порядке безработными;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278092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3140968"/>
            <a:ext cx="78488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Профессиональному обучению и дополнительному профессиональному образованию безработных граждан, включая обучение в другой местности;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4005064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0800000" flipV="1">
            <a:off x="611560" y="4351765"/>
            <a:ext cx="7776864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Психологической поддержке безработных граждан;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55976" y="479715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5157192"/>
            <a:ext cx="784887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Социальной адаптации безработных граждан на рынке труда;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55976" y="1844824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551723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5877272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Содействие безработным гражданам в переезде и безработным гражданам и членам их семей в переселении в другую местность для трудоустройства по направлению органов службы занятости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472" y="642918"/>
            <a:ext cx="7888960" cy="300210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Содействию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безработных граждан, включая оказание гражданам, признанным в установленном порядке безработными, и гражданам, признанным в установленном порядке безработными и прошедшим профессиональную подготовку, переподготовку и повышение квалификации по направлению органов службы занятости населения, единовременной финансовой помощи при их государственной регистрации в качестве юридического лица, индивидуального предпринимателя либо крестьянского (фермерского) хозяйства, а также единовременной финансовой помощи на подготовку документов для соответствующей государственной регистрации;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371703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4077072"/>
            <a:ext cx="78488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Организации проведения оплачиваемых общественных работ;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450912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4869160"/>
            <a:ext cx="784887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Организации временного трудоустройства несовершеннолетних граждан в возрасте от 14 до 18 лет в свободное от учёбы время, безработных граждан, испытывающих трудности в поиске работы, безработных граждан в возрасте от 18 до 20 лет из числа выпускников образовательных учреждений начального и среднего профессионального образования, ищущих работу впервые;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064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4143380"/>
            <a:ext cx="78488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Организации проведения оплачиваемых общественных работ;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857232"/>
            <a:ext cx="721523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Законодательством Российской Федерации предусмотрено обращение за государственными услугами в сфере занятости населения через  Единый портал государственных и муниципальных услуг  по адресу в сети Интернет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www.gosuslugi.ru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через интерактивный портал Департамента труда и занятости населения Ханты-Мансийского автономного округа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Югры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либо в Многофункциональный центр предоставления государственных и муниципальных услуг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адресу: г.Нефтеюганск,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ул.Сургутская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строение 3, помещение 2.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Понедельник – четверг - с 8.00 до 20.00 (без перерыва на обед)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Пятница - с 8.00 до 20.00 (прием заявителей с 10.00 до 20.00 без перерыва на обед)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Суббота - с 8.00 до 18.00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Воскресенье - выходной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поступления заявления в центр занятости специалист пригласит Вас для оказания государственной  услуги в удобное для Вас время.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ПО ИНФОРМИРОВАНИЮ О ПОЛОЖЕНИИ НА РЫНКЕ ТРУДА В ХАНТЫ-МАНСИЙСКОМ АВТОНОМНОМ ОКРУГЕ - ЮГРЕ </a:t>
            </a: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428736"/>
            <a:ext cx="8043890" cy="49261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Информация о положении на рынке труда, оказываемых услугах и проводимых мероприятиях КУ 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центр занятости населения»,  в т.ч. о вакантных рабочих местах, размещена Интернет-ресурсах:</a:t>
            </a:r>
          </a:p>
          <a:p>
            <a:pPr lvl="0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Всероссийский портал «Работа в России»: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trudvsem.ru/default.aspx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Официальный сайт администрации и Думы г.Нефтеюганска: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www.admugansk.ru/catrgoru/49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Официальный сайт администрации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Нефтеюганского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района: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//www.admoil.ru/internet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zanytosti</a:t>
            </a: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Единый портал государственных услуг Российской Федерации: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gosuslugi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500174"/>
            <a:ext cx="77867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Обращаем внимание 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самостоятельного поиска работы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посредством информационного портала «Работа в России»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http://www.trudvsem.ru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Портал «Работа в России» обеспечивает доступ к Общероссийской базе вакансий во всех регионах страны. База вакансий формируется центрами занятости населения, работодателями, а также другими источниками. Несмотря на масштабы, соискатель может быть полностью уверен, что он не столкнется с недобросовестными компаниями и организациями. Каждый работодатель, который размещается на Портале, проходит строгую проверку, что позволяет полностью исключить случаи мошенничества и несоблюдения трудового законодательства.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портале можно создать «Личный кабинет», который дает возможность размещать резюме и отправлять его работодателю при появлении подходящей работы не выходя из дома.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3874</TotalTime>
  <Words>1511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Казенное учреждение Ханты-Мансийского автономного округа – Югры «Нефтеюганский центр занятости населения»</vt:lpstr>
      <vt:lpstr>Слайд 2</vt:lpstr>
      <vt:lpstr>Слайд 3</vt:lpstr>
      <vt:lpstr>Слайд 4</vt:lpstr>
      <vt:lpstr>Слайд 5</vt:lpstr>
      <vt:lpstr>Слайд 6</vt:lpstr>
      <vt:lpstr>Слайд 7</vt:lpstr>
      <vt:lpstr>ГОСУДАРСТВЕННАЯ УСЛУГА ПО ИНФОРМИРОВАНИЮ О ПОЛОЖЕНИИ НА РЫНКЕ ТРУДА В ХАНТЫ-МАНСИЙСКОМ АВТОНОМНОМ ОКРУГЕ - ЮГРЕ </vt:lpstr>
      <vt:lpstr>Слайд 9</vt:lpstr>
      <vt:lpstr>Слайд 10</vt:lpstr>
      <vt:lpstr>ГОСУДАРСТВЕННАЯ УСЛУГА ПО ОРГАНИЗАЦИИ ПРОФЕССИОНАЛЬНОЙ ОРИЕНТАЦИИ ГРАЖДАН В ЦЕЛЯХ ВЫБОРА СФЕРЫ ДЕЯТЕЛЬНОСТИ (ПРОФЕССИИ), ТРУДОУСТРОЙСТВА, ПРОХОЖДЕНИЯ ПРОФЕССИОНАЛЬНОГО ОБУЧЕНИЯ И ПОЛУЧЕНИЯ ДОПОЛНИТЕЛЬНОГО ПРОФЕССИОНАЛЬНОГО ОБРАЗОВАНИЯ</vt:lpstr>
      <vt:lpstr>ГОСУДАРСТВЕННАЯ УСЛУГА ПО СОЦИАЛЬНОЙ АДАПТАЦИИ БЕЗРАБОТНЫХ ГРАЖДАН НА РЫНКЕ ТРУДА</vt:lpstr>
      <vt:lpstr>ГОСУДАРСТВЕННАЯ УСЛУГА ПО ПСИХОЛОГИЧЕСКОЙ ПОДДЕРЖКЕ БЕЗРАБОТНЫХ ГРАЖДАН</vt:lpstr>
      <vt:lpstr>ГОСУДАРСТВЕННАЯ УСЛУГА ПО СОДЕЙСТВИЮ САМОЗАНЯТОСТИ БЕЗРАБОТНЫХ ГРАЖДАН, ВКЛЮЧАЯ ОКАЗАНИЕ ГРАЖДАНАМ, ПРИЗНАННЫМ В УСТАНОВЛЕННОМ ПОРЯДКЕ БЕЗРАБОТНЫМИ, ПРОШЕДШИМИ ПРОФЕССИОНАЛЬНОЕ ОБУЧЕНИЕ ИЛИ ПОЛУЧИВШИМ ДОПОЛНИТЕЛЬНОЕ ПРОФЕССИОНАЛЬНОЕ ОБРАЗОВАНИЕ ПО НАПРАВЛЕНИЮ ОРГАНОВ СЛУЖБЫ ЗАНЯТОСТИ, ЕДИНОВРЕМЕННОЙ ФИНАНСОВОЙ ПОМОЩИ ПРИ ИХ ГОСУДАРСТВЕННОЙ РЕГИСТРАЦИИ В КАЧЕСТВЕ ЮРИДИЧЕСКОГО ЛИЦА, ИНДИВИДУАЛЬНОГО ПРЕДПРИНИМАТЕЛЯ ЛИБО КРЕСТЬЯНСКОГО (ФЕРМЕРСКОГО) ХОЗЯЙСТВА, А ТАКЖЕ ЕДИНОВРЕМЕННОЙ ФИНАНСОВОЙ ПОМОЩИ НА ПОДГОТОВКУ ДОКУМЕНТОВ ДЛЯ СООТВЕТСТВУЮЩЕЙ ГОСУДАРСТВЕННОЙ РЕГИСТРАЦИИ</vt:lpstr>
      <vt:lpstr>ГОСУДАРСТВЕННАЯ УСЛУГА ПО ПРОФЕССИОНАЛЬНОМУ ОБУЧЕНИЮ И ДОПОЛНИТЕЛЬНОМУ ПРОФЕССИОНАЛЬНОМУ ОБРАЗОВАНИЮ БЕЗРАБОТНЫХ ГРАЖДАН, ВКЛЮЧАЯ ОБУЧЕНИЕ В ДРУГОЙ МЕСТНОСТИ </vt:lpstr>
      <vt:lpstr>Слайд 16</vt:lpstr>
      <vt:lpstr>Если Вы нуждаетесь в оказании социальных услуг Вы можете обратиться в Бюджетное учреждение Ханты-Мансийского автономного округа – Югры «Нефтеюганский комплексный центр социального обслуживания населения»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Казенное учреждение Ханты-Мансийского автономного округа – Югры «Нефтеюганский центр занятости населения»</dc:title>
  <dc:creator>user</dc:creator>
  <cp:lastModifiedBy>Сердюк</cp:lastModifiedBy>
  <cp:revision>364</cp:revision>
  <dcterms:created xsi:type="dcterms:W3CDTF">2015-11-16T10:31:07Z</dcterms:created>
  <dcterms:modified xsi:type="dcterms:W3CDTF">2019-01-18T07:31:35Z</dcterms:modified>
</cp:coreProperties>
</file>