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383" r:id="rId2"/>
    <p:sldId id="452" r:id="rId3"/>
    <p:sldId id="491" r:id="rId4"/>
    <p:sldId id="492" r:id="rId5"/>
    <p:sldId id="493" r:id="rId6"/>
    <p:sldId id="472" r:id="rId7"/>
    <p:sldId id="473" r:id="rId8"/>
    <p:sldId id="474" r:id="rId9"/>
    <p:sldId id="475" r:id="rId10"/>
    <p:sldId id="483" r:id="rId11"/>
    <p:sldId id="484" r:id="rId12"/>
    <p:sldId id="485" r:id="rId13"/>
    <p:sldId id="486" r:id="rId14"/>
  </p:sldIdLst>
  <p:sldSz cx="9144000" cy="6858000" type="screen4x3"/>
  <p:notesSz cx="6832600" cy="99790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9" autoAdjust="0"/>
    <p:restoredTop sz="94046" autoAdjust="0"/>
  </p:normalViewPr>
  <p:slideViewPr>
    <p:cSldViewPr>
      <p:cViewPr varScale="1">
        <p:scale>
          <a:sx n="76" d="100"/>
          <a:sy n="76" d="100"/>
        </p:scale>
        <p:origin x="90" y="22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81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32600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32600" cy="99790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60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71913" y="0"/>
            <a:ext cx="2960687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86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3925" y="749300"/>
            <a:ext cx="4986338" cy="37385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2625" y="4738688"/>
            <a:ext cx="5465763" cy="448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800" rIns="936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9477375"/>
            <a:ext cx="2960688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Arial Unicode MS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71913" y="9477375"/>
            <a:ext cx="29575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800" rIns="936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8289C757-055D-47EF-8537-503E39C069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593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fld id="{1934984E-8893-4B93-BBB6-33FC542E30E5}" type="slidenum">
              <a:rPr lang="ru-RU" altLang="ru-RU" sz="1200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923925" y="749300"/>
            <a:ext cx="4989513" cy="3741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endParaRPr lang="ru-RU" altLang="ru-RU" sz="18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>
          <a:xfrm>
            <a:off x="682625" y="4738688"/>
            <a:ext cx="5467350" cy="4491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18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1350314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213451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4030910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19946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23569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81321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21525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117201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81227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1357716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1816972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</a:rPr>
              <a:t>Муниципальное Учреждение «Служба Единого Заказчика»</a:t>
            </a:r>
          </a:p>
        </p:txBody>
      </p:sp>
    </p:spTree>
    <p:extLst>
      <p:ext uri="{BB962C8B-B14F-4D97-AF65-F5344CB8AC3E}">
        <p14:creationId xmlns:p14="http://schemas.microsoft.com/office/powerpoint/2010/main" val="139091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BC3C9-42BD-4EB7-84D1-FC6A06CEDA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52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0B9F5-3FA6-465E-A327-EA4C01C185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45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EE2C19-E64B-489A-938E-55F02CC3B4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623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28588"/>
            <a:ext cx="8226425" cy="599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D67F8-ACAD-48A0-B83A-B4F176D72B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6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7F619FA-A644-41D1-ACA3-C1BC12FC3CE1}" type="datetimeFigureOut">
              <a:rPr lang="ru-RU"/>
              <a:pPr>
                <a:defRPr/>
              </a:pPr>
              <a:t>01.05.2017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4B8DE-F10F-431D-A542-71BC07C38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1089126"/>
      </p:ext>
    </p:extLst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A183B-EDD1-4E75-A9E5-87D928C7E7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315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BF377-D3B0-4481-B319-9B4DE4078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904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2F102-94FE-43A5-987C-A33DCA45F6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79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C581-F77B-49DB-BB85-3F5271FFE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500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20F48-C59D-4510-8311-0D5F41A5F0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33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27B6E0-0861-416E-BC0B-D058B3AD15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585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8BD95-C827-428B-BE87-DEDC3FF869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140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EC325-247E-4432-8B90-CF1B3A19E8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774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E0703788-FAFA-48B1-A63F-DA646A6B853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4572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9144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1371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18288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39725" indent="-339725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39775" indent="-282575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FE2C26F5-BA1E-42FE-B4F5-40D31F0F520E}" type="slidenum">
              <a:rPr lang="ru-RU" altLang="ru-RU" sz="14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fld id="{AB028C57-FAFE-4386-843A-050ABF307149}" type="slidenum">
              <a:rPr lang="ru-RU" altLang="ru-RU" sz="1400">
                <a:solidFill>
                  <a:srgbClr val="000000"/>
                </a:solidFill>
              </a:rPr>
              <a:pPr algn="r" eaLnBrk="1" hangingPunct="1"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</a:pPr>
              <a:t>1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35000" y="0"/>
            <a:ext cx="8509000" cy="693738"/>
          </a:xfrm>
          <a:prstGeom prst="rect">
            <a:avLst/>
          </a:prstGeom>
          <a:solidFill>
            <a:srgbClr val="DDEE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ходе выполнения работ по благоустройству дворовых территорий многоквартирных домов, осуществляемых в рамках целевой программы Ханты-Мансийского автономного округа – Югры «Наш дом»</a:t>
            </a:r>
          </a:p>
          <a:p>
            <a:pPr algn="ctr" eaLnBrk="1" hangingPunct="1"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4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24 октября 2011 года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Рисунок 7" descr="площадь для стр.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Сквер «Театральный» в 9 микрорайоне города Нефтеюганска</a:t>
            </a:r>
          </a:p>
          <a:p>
            <a:pPr algn="ctr" defTabSz="9144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детскими садами «Сказка» и «Рябинка»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719572" y="1357313"/>
            <a:ext cx="7704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места расположения объекта, территория микрорайона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территория между детскими садами «Сказка» и «Рябинка» (сквер «Театральный»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города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45409"/>
            <a:ext cx="8494889" cy="47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68935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Сквер «Театральный» в 9 микрорайоне города Нефтеюганска</a:t>
            </a:r>
          </a:p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детскими садами «Сказка» и «Рябинка»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4592237" y="1438997"/>
            <a:ext cx="376031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</a:t>
            </a:r>
          </a:p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работ</a:t>
            </a: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479948" y="1357313"/>
            <a:ext cx="2714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 размещения объекта в структуре города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948582" y="6074140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1091457" y="6015403"/>
            <a:ext cx="21844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расположение объекта</a:t>
            </a:r>
          </a:p>
        </p:txBody>
      </p:sp>
      <p:pic>
        <p:nvPicPr>
          <p:cNvPr id="14" name="Picture 14" descr="C:\Documents and Settings\ON_Bolshova\Мои документы\схема город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9" y="1812490"/>
            <a:ext cx="2954388" cy="40085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 bwMode="auto">
          <a:xfrm flipH="1">
            <a:off x="2627784" y="2852936"/>
            <a:ext cx="46038" cy="460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t="7187" r="3349" b="4568"/>
          <a:stretch/>
        </p:blipFill>
        <p:spPr bwMode="auto">
          <a:xfrm>
            <a:off x="3347864" y="1907161"/>
            <a:ext cx="5616624" cy="37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46336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Сквер «Театральный» в 9 микрорайоне города Нефтеюганска</a:t>
            </a:r>
          </a:p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детскими садами «Сказка» и «Рябинка»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2691842" y="1381125"/>
            <a:ext cx="3760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места проведения работ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"/>
          <a:stretch>
            <a:fillRect/>
          </a:stretch>
        </p:blipFill>
        <p:spPr bwMode="auto">
          <a:xfrm>
            <a:off x="683568" y="1658124"/>
            <a:ext cx="7560840" cy="517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520580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Сквер «Театральный» в 9 микрорайоне города Нефтеюганска</a:t>
            </a:r>
          </a:p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 детскими садами «Сказка» и «Рябинка»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pic>
        <p:nvPicPr>
          <p:cNvPr id="13" name="Picture 2" descr="C:\Users\PN_Kulikova\Desktop\юбилей города\сочи парк\88b667fee679f0a5130841d133a1344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9" y="321297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07639" y="1396276"/>
            <a:ext cx="5304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скульптурных композиций,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 сказки «Золотой ключик» (3 композиции стоимостью 600 т.р./ шт.)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E:\Город сказок\Буратин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7249" y="2026169"/>
            <a:ext cx="4063821" cy="406382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917250" y="6107996"/>
            <a:ext cx="421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условное, точный внешний вид разрабатывается по итогам конкурса на создание произведения искусства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1462" y="2155177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композиций – 1,8 – 2,0 метра;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изготовления – стеклофибробетон;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Полноцветная раскраска;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на постамент высотой – 0,5 метра.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3327" y="4464224"/>
            <a:ext cx="207330" cy="41451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25400" dir="5400000" algn="ctr" rotWithShape="0">
              <a:srgbClr val="000000">
                <a:alpha val="43137"/>
              </a:srgbClr>
            </a:outerShdw>
          </a:effectLst>
        </p:spPr>
        <p:txBody>
          <a:bodyPr wrap="none" rtlCol="0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90233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419872" y="1504950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0" y="1413670"/>
            <a:ext cx="271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 размещения объекта в структуре города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84600" y="6224834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63194" y="6165304"/>
            <a:ext cx="2009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расположение объекта</a:t>
            </a:r>
          </a:p>
        </p:txBody>
      </p:sp>
      <p:pic>
        <p:nvPicPr>
          <p:cNvPr id="14" name="Picture 14" descr="C:\Documents and Settings\ON_Bolshova\Мои документы\схема город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" y="2060848"/>
            <a:ext cx="2500313" cy="33924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 bwMode="auto">
          <a:xfrm flipH="1">
            <a:off x="1285875" y="42862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малых архитектурных форм (в том числе устройство покрытия), установленных на территории детских и спортивных площадок города Нефтеюганска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1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928813"/>
            <a:ext cx="63214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 bwMode="auto">
          <a:xfrm flipH="1">
            <a:off x="571500" y="328498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 bwMode="auto">
          <a:xfrm flipH="1">
            <a:off x="1403648" y="494116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 bwMode="auto">
          <a:xfrm flipH="1">
            <a:off x="1619672" y="479715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 bwMode="auto">
          <a:xfrm flipH="1">
            <a:off x="1301255" y="52292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 bwMode="auto">
          <a:xfrm flipH="1">
            <a:off x="1357610" y="508518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 bwMode="auto">
          <a:xfrm flipH="1">
            <a:off x="1763688" y="491814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 bwMode="auto">
          <a:xfrm flipH="1">
            <a:off x="1653308" y="503914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 bwMode="auto">
          <a:xfrm flipH="1">
            <a:off x="1449686" y="482017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 bwMode="auto">
          <a:xfrm flipH="1">
            <a:off x="1255217" y="451723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 bwMode="auto">
          <a:xfrm flipH="1">
            <a:off x="1043608" y="449421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 bwMode="auto">
          <a:xfrm flipH="1">
            <a:off x="1426667" y="436185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 bwMode="auto">
          <a:xfrm flipH="1">
            <a:off x="1066627" y="424616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 bwMode="auto">
          <a:xfrm flipH="1">
            <a:off x="1112665" y="398873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 bwMode="auto">
          <a:xfrm flipH="1">
            <a:off x="1245692" y="397352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 bwMode="auto">
          <a:xfrm flipH="1">
            <a:off x="1907704" y="376966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 bwMode="auto">
          <a:xfrm flipH="1">
            <a:off x="1699346" y="467099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 bwMode="auto">
          <a:xfrm flipH="1">
            <a:off x="1879427" y="42862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 bwMode="auto">
          <a:xfrm flipH="1">
            <a:off x="1562823" y="421032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 bwMode="auto">
          <a:xfrm flipH="1">
            <a:off x="1614716" y="403476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 bwMode="auto">
          <a:xfrm flipH="1">
            <a:off x="1917826" y="398192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 bwMode="auto">
          <a:xfrm flipH="1">
            <a:off x="1740669" y="381570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 bwMode="auto">
          <a:xfrm flipH="1">
            <a:off x="1262856" y="359767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 bwMode="auto">
          <a:xfrm flipH="1">
            <a:off x="683568" y="380394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 bwMode="auto">
          <a:xfrm flipH="1">
            <a:off x="1020589" y="353509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 bwMode="auto">
          <a:xfrm flipH="1">
            <a:off x="999456" y="362069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 bwMode="auto">
          <a:xfrm flipH="1">
            <a:off x="841995" y="351207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Овал 41"/>
          <p:cNvSpPr/>
          <p:nvPr/>
        </p:nvSpPr>
        <p:spPr bwMode="auto">
          <a:xfrm flipH="1">
            <a:off x="451573" y="364147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 bwMode="auto">
          <a:xfrm flipH="1">
            <a:off x="540175" y="348443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 bwMode="auto">
          <a:xfrm flipH="1">
            <a:off x="1403648" y="326196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 bwMode="auto">
          <a:xfrm flipH="1">
            <a:off x="1598345" y="323894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Овал 45"/>
          <p:cNvSpPr/>
          <p:nvPr/>
        </p:nvSpPr>
        <p:spPr bwMode="auto">
          <a:xfrm flipH="1">
            <a:off x="1598345" y="306140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Овал 46"/>
          <p:cNvSpPr/>
          <p:nvPr/>
        </p:nvSpPr>
        <p:spPr bwMode="auto">
          <a:xfrm flipH="1">
            <a:off x="2123728" y="310744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Овал 47"/>
          <p:cNvSpPr/>
          <p:nvPr/>
        </p:nvSpPr>
        <p:spPr bwMode="auto">
          <a:xfrm flipH="1">
            <a:off x="2195736" y="285293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 bwMode="auto">
          <a:xfrm flipH="1">
            <a:off x="1664719" y="285784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Овал 49"/>
          <p:cNvSpPr/>
          <p:nvPr/>
        </p:nvSpPr>
        <p:spPr bwMode="auto">
          <a:xfrm flipH="1">
            <a:off x="1953742" y="306389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Овал 50"/>
          <p:cNvSpPr/>
          <p:nvPr/>
        </p:nvSpPr>
        <p:spPr bwMode="auto">
          <a:xfrm flipH="1">
            <a:off x="1976761" y="284693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Овал 51"/>
          <p:cNvSpPr/>
          <p:nvPr/>
        </p:nvSpPr>
        <p:spPr bwMode="auto">
          <a:xfrm flipH="1">
            <a:off x="1149476" y="295573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Овал 52"/>
          <p:cNvSpPr/>
          <p:nvPr/>
        </p:nvSpPr>
        <p:spPr bwMode="auto">
          <a:xfrm flipH="1">
            <a:off x="1412678" y="292571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Овал 53"/>
          <p:cNvSpPr/>
          <p:nvPr/>
        </p:nvSpPr>
        <p:spPr bwMode="auto">
          <a:xfrm flipH="1">
            <a:off x="1176762" y="305720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Овал 54"/>
          <p:cNvSpPr/>
          <p:nvPr/>
        </p:nvSpPr>
        <p:spPr bwMode="auto">
          <a:xfrm flipH="1">
            <a:off x="2339752" y="278092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 bwMode="auto">
          <a:xfrm flipH="1">
            <a:off x="2437891" y="282202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Овал 56"/>
          <p:cNvSpPr/>
          <p:nvPr/>
        </p:nvSpPr>
        <p:spPr bwMode="auto">
          <a:xfrm flipH="1">
            <a:off x="1262856" y="267467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Овал 57"/>
          <p:cNvSpPr/>
          <p:nvPr/>
        </p:nvSpPr>
        <p:spPr bwMode="auto">
          <a:xfrm flipH="1">
            <a:off x="1370856" y="244724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Овал 58"/>
          <p:cNvSpPr/>
          <p:nvPr/>
        </p:nvSpPr>
        <p:spPr bwMode="auto">
          <a:xfrm flipH="1">
            <a:off x="1768203" y="266331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 bwMode="auto">
          <a:xfrm flipH="1">
            <a:off x="1503412" y="245109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 bwMode="auto">
          <a:xfrm flipH="1">
            <a:off x="1043608" y="216572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 bwMode="auto">
          <a:xfrm flipH="1">
            <a:off x="1149228" y="226268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Овал 62"/>
          <p:cNvSpPr/>
          <p:nvPr/>
        </p:nvSpPr>
        <p:spPr bwMode="auto">
          <a:xfrm flipH="1">
            <a:off x="1089646" y="254714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 bwMode="auto">
          <a:xfrm flipH="1">
            <a:off x="1178895" y="240120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Овал 64"/>
          <p:cNvSpPr/>
          <p:nvPr/>
        </p:nvSpPr>
        <p:spPr bwMode="auto">
          <a:xfrm flipH="1">
            <a:off x="794369" y="250981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 bwMode="auto">
          <a:xfrm flipH="1">
            <a:off x="686743" y="273489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 bwMode="auto">
          <a:xfrm flipH="1">
            <a:off x="1043608" y="270655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 bwMode="auto">
          <a:xfrm flipH="1">
            <a:off x="879578" y="290164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 bwMode="auto">
          <a:xfrm flipH="1">
            <a:off x="411017" y="315348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Овал 69"/>
          <p:cNvSpPr/>
          <p:nvPr/>
        </p:nvSpPr>
        <p:spPr bwMode="auto">
          <a:xfrm flipH="1">
            <a:off x="238355" y="350247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763688" y="1381125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малых архитектурных форм (в том числе устройство покрытия), установленных на территории детских и спортивных площадок города Нефтеюганска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23206"/>
            <a:ext cx="3121152" cy="23408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3" y="4340966"/>
            <a:ext cx="3121152" cy="23408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28939"/>
            <a:ext cx="3121152" cy="23408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3" y="1945831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3803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419872" y="1504950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0" y="1413670"/>
            <a:ext cx="271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 размещения объекта в структуре города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384600" y="6224834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63194" y="6165304"/>
            <a:ext cx="2009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расположение объекта</a:t>
            </a:r>
          </a:p>
        </p:txBody>
      </p:sp>
      <p:pic>
        <p:nvPicPr>
          <p:cNvPr id="14" name="Picture 14" descr="C:\Documents and Settings\ON_Bolshova\Мои документы\схема город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" y="2060848"/>
            <a:ext cx="2500313" cy="33924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 bwMode="auto">
          <a:xfrm flipH="1">
            <a:off x="1285875" y="42862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внутриквартальных проездов и тротуаров города Нефтеюганска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 flipH="1">
            <a:off x="571500" y="328498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 bwMode="auto">
          <a:xfrm flipH="1">
            <a:off x="1403648" y="494116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 bwMode="auto">
          <a:xfrm flipH="1">
            <a:off x="1619672" y="479715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 bwMode="auto">
          <a:xfrm flipH="1">
            <a:off x="1301255" y="52292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 bwMode="auto">
          <a:xfrm flipH="1">
            <a:off x="1357610" y="508518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 bwMode="auto">
          <a:xfrm flipH="1">
            <a:off x="1763688" y="491814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 bwMode="auto">
          <a:xfrm flipH="1">
            <a:off x="1653308" y="503914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" name="Овал 22"/>
          <p:cNvSpPr/>
          <p:nvPr/>
        </p:nvSpPr>
        <p:spPr bwMode="auto">
          <a:xfrm flipH="1">
            <a:off x="1449686" y="482017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 bwMode="auto">
          <a:xfrm flipH="1">
            <a:off x="1255217" y="451723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Овал 24"/>
          <p:cNvSpPr/>
          <p:nvPr/>
        </p:nvSpPr>
        <p:spPr bwMode="auto">
          <a:xfrm flipH="1">
            <a:off x="1043608" y="449421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Овал 25"/>
          <p:cNvSpPr/>
          <p:nvPr/>
        </p:nvSpPr>
        <p:spPr bwMode="auto">
          <a:xfrm flipH="1">
            <a:off x="1426667" y="436185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Овал 26"/>
          <p:cNvSpPr/>
          <p:nvPr/>
        </p:nvSpPr>
        <p:spPr bwMode="auto">
          <a:xfrm flipH="1">
            <a:off x="1066627" y="424616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 bwMode="auto">
          <a:xfrm flipH="1">
            <a:off x="1112665" y="398873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Овал 28"/>
          <p:cNvSpPr/>
          <p:nvPr/>
        </p:nvSpPr>
        <p:spPr bwMode="auto">
          <a:xfrm flipH="1">
            <a:off x="1245692" y="397352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Овал 29"/>
          <p:cNvSpPr/>
          <p:nvPr/>
        </p:nvSpPr>
        <p:spPr bwMode="auto">
          <a:xfrm flipH="1">
            <a:off x="1907704" y="376966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Овал 30"/>
          <p:cNvSpPr/>
          <p:nvPr/>
        </p:nvSpPr>
        <p:spPr bwMode="auto">
          <a:xfrm flipH="1">
            <a:off x="1699346" y="467099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Овал 31"/>
          <p:cNvSpPr/>
          <p:nvPr/>
        </p:nvSpPr>
        <p:spPr bwMode="auto">
          <a:xfrm flipH="1">
            <a:off x="1879427" y="428625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Овал 32"/>
          <p:cNvSpPr/>
          <p:nvPr/>
        </p:nvSpPr>
        <p:spPr bwMode="auto">
          <a:xfrm flipH="1">
            <a:off x="1562823" y="421032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вал 33"/>
          <p:cNvSpPr/>
          <p:nvPr/>
        </p:nvSpPr>
        <p:spPr bwMode="auto">
          <a:xfrm flipH="1">
            <a:off x="1614716" y="403476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Овал 34"/>
          <p:cNvSpPr/>
          <p:nvPr/>
        </p:nvSpPr>
        <p:spPr bwMode="auto">
          <a:xfrm flipH="1">
            <a:off x="1917826" y="398192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Овал 35"/>
          <p:cNvSpPr/>
          <p:nvPr/>
        </p:nvSpPr>
        <p:spPr bwMode="auto">
          <a:xfrm flipH="1">
            <a:off x="1740669" y="381570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Овал 36"/>
          <p:cNvSpPr/>
          <p:nvPr/>
        </p:nvSpPr>
        <p:spPr bwMode="auto">
          <a:xfrm flipH="1">
            <a:off x="1262856" y="359767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Овал 37"/>
          <p:cNvSpPr/>
          <p:nvPr/>
        </p:nvSpPr>
        <p:spPr bwMode="auto">
          <a:xfrm flipH="1">
            <a:off x="683568" y="380394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Овал 38"/>
          <p:cNvSpPr/>
          <p:nvPr/>
        </p:nvSpPr>
        <p:spPr bwMode="auto">
          <a:xfrm flipH="1">
            <a:off x="1020589" y="353509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Овал 39"/>
          <p:cNvSpPr/>
          <p:nvPr/>
        </p:nvSpPr>
        <p:spPr bwMode="auto">
          <a:xfrm flipH="1">
            <a:off x="999456" y="362069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Овал 40"/>
          <p:cNvSpPr/>
          <p:nvPr/>
        </p:nvSpPr>
        <p:spPr bwMode="auto">
          <a:xfrm flipH="1">
            <a:off x="841995" y="351207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Овал 41"/>
          <p:cNvSpPr/>
          <p:nvPr/>
        </p:nvSpPr>
        <p:spPr bwMode="auto">
          <a:xfrm flipH="1">
            <a:off x="451573" y="364147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Овал 42"/>
          <p:cNvSpPr/>
          <p:nvPr/>
        </p:nvSpPr>
        <p:spPr bwMode="auto">
          <a:xfrm flipH="1">
            <a:off x="540175" y="348443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Овал 43"/>
          <p:cNvSpPr/>
          <p:nvPr/>
        </p:nvSpPr>
        <p:spPr bwMode="auto">
          <a:xfrm flipH="1">
            <a:off x="1403648" y="326196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5" name="Овал 44"/>
          <p:cNvSpPr/>
          <p:nvPr/>
        </p:nvSpPr>
        <p:spPr bwMode="auto">
          <a:xfrm flipH="1">
            <a:off x="1598345" y="323894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Овал 45"/>
          <p:cNvSpPr/>
          <p:nvPr/>
        </p:nvSpPr>
        <p:spPr bwMode="auto">
          <a:xfrm flipH="1">
            <a:off x="1598345" y="306140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7" name="Овал 46"/>
          <p:cNvSpPr/>
          <p:nvPr/>
        </p:nvSpPr>
        <p:spPr bwMode="auto">
          <a:xfrm flipH="1">
            <a:off x="2123728" y="310744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Овал 47"/>
          <p:cNvSpPr/>
          <p:nvPr/>
        </p:nvSpPr>
        <p:spPr bwMode="auto">
          <a:xfrm flipH="1">
            <a:off x="2195736" y="285293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Овал 48"/>
          <p:cNvSpPr/>
          <p:nvPr/>
        </p:nvSpPr>
        <p:spPr bwMode="auto">
          <a:xfrm flipH="1">
            <a:off x="1664719" y="285784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0" name="Овал 49"/>
          <p:cNvSpPr/>
          <p:nvPr/>
        </p:nvSpPr>
        <p:spPr bwMode="auto">
          <a:xfrm flipH="1">
            <a:off x="1953742" y="306389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Овал 50"/>
          <p:cNvSpPr/>
          <p:nvPr/>
        </p:nvSpPr>
        <p:spPr bwMode="auto">
          <a:xfrm flipH="1">
            <a:off x="1976761" y="284693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2" name="Овал 51"/>
          <p:cNvSpPr/>
          <p:nvPr/>
        </p:nvSpPr>
        <p:spPr bwMode="auto">
          <a:xfrm flipH="1">
            <a:off x="1149476" y="295573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Овал 52"/>
          <p:cNvSpPr/>
          <p:nvPr/>
        </p:nvSpPr>
        <p:spPr bwMode="auto">
          <a:xfrm flipH="1">
            <a:off x="1412678" y="292571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4" name="Овал 53"/>
          <p:cNvSpPr/>
          <p:nvPr/>
        </p:nvSpPr>
        <p:spPr bwMode="auto">
          <a:xfrm flipH="1">
            <a:off x="1176762" y="305720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5" name="Овал 54"/>
          <p:cNvSpPr/>
          <p:nvPr/>
        </p:nvSpPr>
        <p:spPr bwMode="auto">
          <a:xfrm flipH="1">
            <a:off x="2339752" y="278092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6" name="Овал 55"/>
          <p:cNvSpPr/>
          <p:nvPr/>
        </p:nvSpPr>
        <p:spPr bwMode="auto">
          <a:xfrm flipH="1">
            <a:off x="2437891" y="282202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7" name="Овал 56"/>
          <p:cNvSpPr/>
          <p:nvPr/>
        </p:nvSpPr>
        <p:spPr bwMode="auto">
          <a:xfrm flipH="1">
            <a:off x="1262856" y="267467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8" name="Овал 57"/>
          <p:cNvSpPr/>
          <p:nvPr/>
        </p:nvSpPr>
        <p:spPr bwMode="auto">
          <a:xfrm flipH="1">
            <a:off x="1370856" y="244724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Овал 58"/>
          <p:cNvSpPr/>
          <p:nvPr/>
        </p:nvSpPr>
        <p:spPr bwMode="auto">
          <a:xfrm flipH="1">
            <a:off x="1768203" y="2663318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0" name="Овал 59"/>
          <p:cNvSpPr/>
          <p:nvPr/>
        </p:nvSpPr>
        <p:spPr bwMode="auto">
          <a:xfrm flipH="1">
            <a:off x="1503412" y="245109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1" name="Овал 60"/>
          <p:cNvSpPr/>
          <p:nvPr/>
        </p:nvSpPr>
        <p:spPr bwMode="auto">
          <a:xfrm flipH="1">
            <a:off x="1043608" y="216572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2" name="Овал 61"/>
          <p:cNvSpPr/>
          <p:nvPr/>
        </p:nvSpPr>
        <p:spPr bwMode="auto">
          <a:xfrm flipH="1">
            <a:off x="1149228" y="2262689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3" name="Овал 62"/>
          <p:cNvSpPr/>
          <p:nvPr/>
        </p:nvSpPr>
        <p:spPr bwMode="auto">
          <a:xfrm flipH="1">
            <a:off x="1089646" y="2547145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 bwMode="auto">
          <a:xfrm flipH="1">
            <a:off x="1178895" y="2401207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5" name="Овал 64"/>
          <p:cNvSpPr/>
          <p:nvPr/>
        </p:nvSpPr>
        <p:spPr bwMode="auto">
          <a:xfrm flipH="1">
            <a:off x="794369" y="250981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6" name="Овал 65"/>
          <p:cNvSpPr/>
          <p:nvPr/>
        </p:nvSpPr>
        <p:spPr bwMode="auto">
          <a:xfrm flipH="1">
            <a:off x="686743" y="273489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 bwMode="auto">
          <a:xfrm flipH="1">
            <a:off x="1043608" y="2706553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8" name="Овал 67"/>
          <p:cNvSpPr/>
          <p:nvPr/>
        </p:nvSpPr>
        <p:spPr bwMode="auto">
          <a:xfrm flipH="1">
            <a:off x="879578" y="290164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9" name="Овал 68"/>
          <p:cNvSpPr/>
          <p:nvPr/>
        </p:nvSpPr>
        <p:spPr bwMode="auto">
          <a:xfrm flipH="1">
            <a:off x="411017" y="3153482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0" name="Овал 69"/>
          <p:cNvSpPr/>
          <p:nvPr/>
        </p:nvSpPr>
        <p:spPr bwMode="auto">
          <a:xfrm flipH="1">
            <a:off x="238355" y="3502471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85" y="4280173"/>
            <a:ext cx="3121152" cy="23408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92" y="1808320"/>
            <a:ext cx="3121152" cy="2340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43882"/>
            <a:ext cx="3121152" cy="2340864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78723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786496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763688" y="1381125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defTabSz="914400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Ремонт внутриквартальных проездов и тротуаров города Нефтеюганска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59" y="1840024"/>
            <a:ext cx="3121152" cy="2340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07" y="4339030"/>
            <a:ext cx="3121152" cy="23408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11" y="4339030"/>
            <a:ext cx="3121152" cy="2340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11" y="1840024"/>
            <a:ext cx="3121152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66448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635896" y="1570967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5287" y="1537964"/>
            <a:ext cx="271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 размещения объекта в структуре города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28625" y="55988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72294" y="5539333"/>
            <a:ext cx="2009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расположение объекта</a:t>
            </a:r>
          </a:p>
        </p:txBody>
      </p:sp>
      <p:pic>
        <p:nvPicPr>
          <p:cNvPr id="14" name="Picture 14" descr="C:\Documents and Settings\ON_Bolshova\Мои документы\схема город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" y="2060848"/>
            <a:ext cx="2500313" cy="33924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 bwMode="auto">
          <a:xfrm flipH="1">
            <a:off x="1043608" y="4365104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ситуация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дворовая территория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 № 79, 80, 81, 82, 88,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16а микрорайоне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327" r="1963" b="3212"/>
          <a:stretch/>
        </p:blipFill>
        <p:spPr>
          <a:xfrm>
            <a:off x="2714625" y="2060847"/>
            <a:ext cx="6365464" cy="436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19886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964531" y="1357313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Дизайн-проект места проведения работ</a:t>
            </a:r>
            <a:endParaRPr lang="ru-RU" alt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Существующая ситуация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схема, дворовая территория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 № 79, 80, 81, 82, 88,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16а микрорайоне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5393" r="2386" b="2550"/>
          <a:stretch/>
        </p:blipFill>
        <p:spPr>
          <a:xfrm>
            <a:off x="1043608" y="1667379"/>
            <a:ext cx="712879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08723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635896" y="1570967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55287" y="1537964"/>
            <a:ext cx="27146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схема размещения объекта в структуре города</a:t>
            </a:r>
          </a:p>
        </p:txBody>
      </p:sp>
      <p:sp>
        <p:nvSpPr>
          <p:cNvPr id="12" name="Овал 11"/>
          <p:cNvSpPr/>
          <p:nvPr/>
        </p:nvSpPr>
        <p:spPr bwMode="auto">
          <a:xfrm>
            <a:off x="428625" y="5598863"/>
            <a:ext cx="142875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608" name="TextBox 12"/>
          <p:cNvSpPr txBox="1">
            <a:spLocks noChangeArrowheads="1"/>
          </p:cNvSpPr>
          <p:nvPr/>
        </p:nvSpPr>
        <p:spPr bwMode="auto">
          <a:xfrm>
            <a:off x="572294" y="5539333"/>
            <a:ext cx="2009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/>
            <a:r>
              <a:rPr lang="ru-RU" alt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место расположение объекта</a:t>
            </a:r>
          </a:p>
        </p:txBody>
      </p:sp>
      <p:pic>
        <p:nvPicPr>
          <p:cNvPr id="14" name="Picture 14" descr="C:\Documents and Settings\ON_Bolshova\Мои документы\схема города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756" y="2060848"/>
            <a:ext cx="2500313" cy="33924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 bwMode="auto">
          <a:xfrm flipH="1">
            <a:off x="1412599" y="3212976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ru-RU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дворовой территории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 № 1, 2, 3, 4, 5,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в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микрорайоне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" t="4451" r="1748" b="2813"/>
          <a:stretch/>
        </p:blipFill>
        <p:spPr>
          <a:xfrm>
            <a:off x="2699792" y="2060846"/>
            <a:ext cx="6264696" cy="42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80024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1438"/>
            <a:ext cx="5000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7150" cmpd="thinThick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4067175" y="404813"/>
            <a:ext cx="50768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 eaLnBrk="1" hangingPunct="1">
              <a:spcBef>
                <a:spcPts val="1000"/>
              </a:spcBef>
              <a:buClr>
                <a:srgbClr val="0000CC"/>
              </a:buClr>
              <a:buSzPct val="100000"/>
              <a:buFont typeface="Arial" panose="020B0604020202020204" pitchFamily="34" charset="0"/>
              <a:buNone/>
            </a:pPr>
            <a:r>
              <a:rPr lang="ru-RU" altLang="ru-RU" sz="13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город Нефтеюганск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1964531" y="1357313"/>
            <a:ext cx="5214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/>
            <a:r>
              <a:rPr lang="ru-RU" alt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положение до начала производства работ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785813"/>
            <a:ext cx="9144000" cy="5715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  <a:alpha val="80000"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  <a:alpha val="8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дворовой территории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многоквартирных домов № 1, 2, 3, 4, 5, 6 в 7 микрорайоне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4327" r="1963" b="3212"/>
          <a:stretch/>
        </p:blipFill>
        <p:spPr>
          <a:xfrm>
            <a:off x="917563" y="1648476"/>
            <a:ext cx="7308874" cy="50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1691"/>
      </p:ext>
    </p:extLst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10842</TotalTime>
  <Words>580</Words>
  <Application>Microsoft Office PowerPoint</Application>
  <PresentationFormat>Экран (4:3)</PresentationFormat>
  <Paragraphs>78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 Unicode MS</vt:lpstr>
      <vt:lpstr>Arial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serg1</dc:creator>
  <cp:lastModifiedBy>Гриша</cp:lastModifiedBy>
  <cp:revision>888</cp:revision>
  <dcterms:modified xsi:type="dcterms:W3CDTF">2017-05-01T10:34:00Z</dcterms:modified>
</cp:coreProperties>
</file>