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93" r:id="rId2"/>
    <p:sldMasterId id="2147484355" r:id="rId3"/>
  </p:sldMasterIdLst>
  <p:notesMasterIdLst>
    <p:notesMasterId r:id="rId30"/>
  </p:notesMasterIdLst>
  <p:handoutMasterIdLst>
    <p:handoutMasterId r:id="rId31"/>
  </p:handoutMasterIdLst>
  <p:sldIdLst>
    <p:sldId id="950" r:id="rId4"/>
    <p:sldId id="922" r:id="rId5"/>
    <p:sldId id="920" r:id="rId6"/>
    <p:sldId id="923" r:id="rId7"/>
    <p:sldId id="919" r:id="rId8"/>
    <p:sldId id="926" r:id="rId9"/>
    <p:sldId id="927" r:id="rId10"/>
    <p:sldId id="925" r:id="rId11"/>
    <p:sldId id="929" r:id="rId12"/>
    <p:sldId id="928" r:id="rId13"/>
    <p:sldId id="933" r:id="rId14"/>
    <p:sldId id="932" r:id="rId15"/>
    <p:sldId id="931" r:id="rId16"/>
    <p:sldId id="930" r:id="rId17"/>
    <p:sldId id="935" r:id="rId18"/>
    <p:sldId id="936" r:id="rId19"/>
    <p:sldId id="951" r:id="rId20"/>
    <p:sldId id="924" r:id="rId21"/>
    <p:sldId id="934" r:id="rId22"/>
    <p:sldId id="963" r:id="rId23"/>
    <p:sldId id="952" r:id="rId24"/>
    <p:sldId id="961" r:id="rId25"/>
    <p:sldId id="953" r:id="rId26"/>
    <p:sldId id="962" r:id="rId27"/>
    <p:sldId id="955" r:id="rId28"/>
    <p:sldId id="957" r:id="rId29"/>
  </p:sldIdLst>
  <p:sldSz cx="9906000" cy="6858000" type="A4"/>
  <p:notesSz cx="6797675" cy="9928225"/>
  <p:defaultTextStyle>
    <a:defPPr>
      <a:defRPr lang="ru-RU"/>
    </a:defPPr>
    <a:lvl1pPr algn="l" rtl="0" eaLnBrk="0" fontAlgn="base" hangingPunct="0">
      <a:spcBef>
        <a:spcPct val="0"/>
      </a:spcBef>
      <a:spcAft>
        <a:spcPct val="0"/>
      </a:spcAft>
      <a:defRPr sz="4000" kern="1200">
        <a:solidFill>
          <a:schemeClr val="accent2"/>
        </a:solidFill>
        <a:latin typeface="Times New Roman" pitchFamily="18" charset="0"/>
        <a:ea typeface="+mn-ea"/>
        <a:cs typeface="+mn-cs"/>
      </a:defRPr>
    </a:lvl1pPr>
    <a:lvl2pPr marL="457200" algn="l" rtl="0" eaLnBrk="0" fontAlgn="base" hangingPunct="0">
      <a:spcBef>
        <a:spcPct val="0"/>
      </a:spcBef>
      <a:spcAft>
        <a:spcPct val="0"/>
      </a:spcAft>
      <a:defRPr sz="4000" kern="1200">
        <a:solidFill>
          <a:schemeClr val="accent2"/>
        </a:solidFill>
        <a:latin typeface="Times New Roman" pitchFamily="18" charset="0"/>
        <a:ea typeface="+mn-ea"/>
        <a:cs typeface="+mn-cs"/>
      </a:defRPr>
    </a:lvl2pPr>
    <a:lvl3pPr marL="914400" algn="l" rtl="0" eaLnBrk="0" fontAlgn="base" hangingPunct="0">
      <a:spcBef>
        <a:spcPct val="0"/>
      </a:spcBef>
      <a:spcAft>
        <a:spcPct val="0"/>
      </a:spcAft>
      <a:defRPr sz="4000" kern="1200">
        <a:solidFill>
          <a:schemeClr val="accent2"/>
        </a:solidFill>
        <a:latin typeface="Times New Roman" pitchFamily="18" charset="0"/>
        <a:ea typeface="+mn-ea"/>
        <a:cs typeface="+mn-cs"/>
      </a:defRPr>
    </a:lvl3pPr>
    <a:lvl4pPr marL="1371600" algn="l" rtl="0" eaLnBrk="0" fontAlgn="base" hangingPunct="0">
      <a:spcBef>
        <a:spcPct val="0"/>
      </a:spcBef>
      <a:spcAft>
        <a:spcPct val="0"/>
      </a:spcAft>
      <a:defRPr sz="4000" kern="1200">
        <a:solidFill>
          <a:schemeClr val="accent2"/>
        </a:solidFill>
        <a:latin typeface="Times New Roman" pitchFamily="18" charset="0"/>
        <a:ea typeface="+mn-ea"/>
        <a:cs typeface="+mn-cs"/>
      </a:defRPr>
    </a:lvl4pPr>
    <a:lvl5pPr marL="1828800" algn="l" rtl="0" eaLnBrk="0" fontAlgn="base" hangingPunct="0">
      <a:spcBef>
        <a:spcPct val="0"/>
      </a:spcBef>
      <a:spcAft>
        <a:spcPct val="0"/>
      </a:spcAft>
      <a:defRPr sz="4000" kern="1200">
        <a:solidFill>
          <a:schemeClr val="accent2"/>
        </a:solidFill>
        <a:latin typeface="Times New Roman" pitchFamily="18" charset="0"/>
        <a:ea typeface="+mn-ea"/>
        <a:cs typeface="+mn-cs"/>
      </a:defRPr>
    </a:lvl5pPr>
    <a:lvl6pPr marL="2286000" algn="l" defTabSz="914400" rtl="0" eaLnBrk="1" latinLnBrk="0" hangingPunct="1">
      <a:defRPr sz="4000" kern="1200">
        <a:solidFill>
          <a:schemeClr val="accent2"/>
        </a:solidFill>
        <a:latin typeface="Times New Roman" pitchFamily="18" charset="0"/>
        <a:ea typeface="+mn-ea"/>
        <a:cs typeface="+mn-cs"/>
      </a:defRPr>
    </a:lvl6pPr>
    <a:lvl7pPr marL="2743200" algn="l" defTabSz="914400" rtl="0" eaLnBrk="1" latinLnBrk="0" hangingPunct="1">
      <a:defRPr sz="4000" kern="1200">
        <a:solidFill>
          <a:schemeClr val="accent2"/>
        </a:solidFill>
        <a:latin typeface="Times New Roman" pitchFamily="18" charset="0"/>
        <a:ea typeface="+mn-ea"/>
        <a:cs typeface="+mn-cs"/>
      </a:defRPr>
    </a:lvl7pPr>
    <a:lvl8pPr marL="3200400" algn="l" defTabSz="914400" rtl="0" eaLnBrk="1" latinLnBrk="0" hangingPunct="1">
      <a:defRPr sz="4000" kern="1200">
        <a:solidFill>
          <a:schemeClr val="accent2"/>
        </a:solidFill>
        <a:latin typeface="Times New Roman" pitchFamily="18" charset="0"/>
        <a:ea typeface="+mn-ea"/>
        <a:cs typeface="+mn-cs"/>
      </a:defRPr>
    </a:lvl8pPr>
    <a:lvl9pPr marL="3657600" algn="l" defTabSz="914400" rtl="0" eaLnBrk="1" latinLnBrk="0" hangingPunct="1">
      <a:defRPr sz="4000" kern="1200">
        <a:solidFill>
          <a:schemeClr val="accent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00"/>
    <a:srgbClr val="FFCCFF"/>
    <a:srgbClr val="CCCCFF"/>
    <a:srgbClr val="FF99FF"/>
    <a:srgbClr val="99CCFF"/>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86629" autoAdjust="0"/>
  </p:normalViewPr>
  <p:slideViewPr>
    <p:cSldViewPr snapToObjects="1">
      <p:cViewPr varScale="1">
        <p:scale>
          <a:sx n="102" d="100"/>
          <a:sy n="102" d="100"/>
        </p:scale>
        <p:origin x="-78" y="-20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92"/>
    </p:cViewPr>
  </p:sorterViewPr>
  <p:notesViewPr>
    <p:cSldViewPr snapToObjects="1">
      <p:cViewPr varScale="1">
        <p:scale>
          <a:sx n="79" d="100"/>
          <a:sy n="79" d="100"/>
        </p:scale>
        <p:origin x="-1524"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2697" tIns="46349" rIns="92697" bIns="46349" numCol="1" anchor="t" anchorCtr="0" compatLnSpc="1">
            <a:prstTxWarp prst="textNoShape">
              <a:avLst/>
            </a:prstTxWarp>
          </a:bodyPr>
          <a:lstStyle>
            <a:lvl1pPr algn="l" defTabSz="928688" eaLnBrk="1" hangingPunct="1">
              <a:defRPr sz="1100">
                <a:solidFill>
                  <a:schemeClr val="tx1"/>
                </a:solidFill>
                <a:effectLst/>
                <a:latin typeface="Arial" charset="0"/>
              </a:defRPr>
            </a:lvl1pPr>
          </a:lstStyle>
          <a:p>
            <a:pPr>
              <a:defRPr/>
            </a:pPr>
            <a:endParaRPr lang="ru-RU"/>
          </a:p>
        </p:txBody>
      </p:sp>
      <p:sp>
        <p:nvSpPr>
          <p:cNvPr id="30723" name="Rectangle 3"/>
          <p:cNvSpPr>
            <a:spLocks noGrp="1" noChangeArrowheads="1"/>
          </p:cNvSpPr>
          <p:nvPr>
            <p:ph type="dt" sz="quarter" idx="1"/>
          </p:nvPr>
        </p:nvSpPr>
        <p:spPr bwMode="auto">
          <a:xfrm>
            <a:off x="3886200" y="0"/>
            <a:ext cx="2897188" cy="533400"/>
          </a:xfrm>
          <a:prstGeom prst="rect">
            <a:avLst/>
          </a:prstGeom>
          <a:noFill/>
          <a:ln w="9525">
            <a:noFill/>
            <a:miter lim="800000"/>
            <a:headEnd/>
            <a:tailEnd/>
          </a:ln>
          <a:effectLst/>
        </p:spPr>
        <p:txBody>
          <a:bodyPr vert="horz" wrap="square" lIns="92697" tIns="46349" rIns="92697" bIns="46349" numCol="1" anchor="t" anchorCtr="0" compatLnSpc="1">
            <a:prstTxWarp prst="textNoShape">
              <a:avLst/>
            </a:prstTxWarp>
          </a:bodyPr>
          <a:lstStyle>
            <a:lvl1pPr algn="r" defTabSz="928688" eaLnBrk="1" hangingPunct="1">
              <a:defRPr sz="1100">
                <a:solidFill>
                  <a:schemeClr val="tx1"/>
                </a:solidFill>
                <a:effectLst/>
                <a:latin typeface="Arial" charset="0"/>
              </a:defRPr>
            </a:lvl1pPr>
          </a:lstStyle>
          <a:p>
            <a:pPr>
              <a:defRPr/>
            </a:pPr>
            <a:endParaRPr lang="ru-RU"/>
          </a:p>
        </p:txBody>
      </p:sp>
      <p:sp>
        <p:nvSpPr>
          <p:cNvPr id="30724" name="Rectangle 4"/>
          <p:cNvSpPr>
            <a:spLocks noGrp="1" noChangeArrowheads="1"/>
          </p:cNvSpPr>
          <p:nvPr>
            <p:ph type="ftr" sz="quarter" idx="2"/>
          </p:nvPr>
        </p:nvSpPr>
        <p:spPr bwMode="auto">
          <a:xfrm>
            <a:off x="0" y="9450388"/>
            <a:ext cx="2971800" cy="457200"/>
          </a:xfrm>
          <a:prstGeom prst="rect">
            <a:avLst/>
          </a:prstGeom>
          <a:noFill/>
          <a:ln w="9525">
            <a:noFill/>
            <a:miter lim="800000"/>
            <a:headEnd/>
            <a:tailEnd/>
          </a:ln>
          <a:effectLst/>
        </p:spPr>
        <p:txBody>
          <a:bodyPr vert="horz" wrap="square" lIns="92697" tIns="46349" rIns="92697" bIns="46349" numCol="1" anchor="b" anchorCtr="0" compatLnSpc="1">
            <a:prstTxWarp prst="textNoShape">
              <a:avLst/>
            </a:prstTxWarp>
          </a:bodyPr>
          <a:lstStyle>
            <a:lvl1pPr algn="l" defTabSz="928688" eaLnBrk="1" hangingPunct="1">
              <a:defRPr sz="1100">
                <a:solidFill>
                  <a:schemeClr val="tx1"/>
                </a:solidFill>
                <a:effectLst/>
                <a:latin typeface="Arial" charset="0"/>
              </a:defRPr>
            </a:lvl1pPr>
          </a:lstStyle>
          <a:p>
            <a:pPr>
              <a:defRPr/>
            </a:pPr>
            <a:endParaRPr lang="ru-RU"/>
          </a:p>
        </p:txBody>
      </p:sp>
      <p:sp>
        <p:nvSpPr>
          <p:cNvPr id="30725" name="Rectangle 5"/>
          <p:cNvSpPr>
            <a:spLocks noGrp="1" noChangeArrowheads="1"/>
          </p:cNvSpPr>
          <p:nvPr>
            <p:ph type="sldNum" sz="quarter" idx="3"/>
          </p:nvPr>
        </p:nvSpPr>
        <p:spPr bwMode="auto">
          <a:xfrm>
            <a:off x="3886200" y="9450388"/>
            <a:ext cx="2897188" cy="457200"/>
          </a:xfrm>
          <a:prstGeom prst="rect">
            <a:avLst/>
          </a:prstGeom>
          <a:noFill/>
          <a:ln w="9525">
            <a:noFill/>
            <a:miter lim="800000"/>
            <a:headEnd/>
            <a:tailEnd/>
          </a:ln>
          <a:effectLst/>
        </p:spPr>
        <p:txBody>
          <a:bodyPr vert="horz" wrap="square" lIns="92697" tIns="46349" rIns="92697" bIns="46349" numCol="1" anchor="b" anchorCtr="0" compatLnSpc="1">
            <a:prstTxWarp prst="textNoShape">
              <a:avLst/>
            </a:prstTxWarp>
          </a:bodyPr>
          <a:lstStyle>
            <a:lvl1pPr algn="r" defTabSz="928688" eaLnBrk="1" hangingPunct="1">
              <a:defRPr sz="1100">
                <a:solidFill>
                  <a:schemeClr val="tx1"/>
                </a:solidFill>
                <a:latin typeface="Arial" charset="0"/>
              </a:defRPr>
            </a:lvl1pPr>
          </a:lstStyle>
          <a:p>
            <a:fld id="{87CCF4BE-570C-4D66-AF94-B5395130CB83}" type="slidenum">
              <a:rPr lang="ru-RU" altLang="ru-RU"/>
              <a:pPr/>
              <a:t>‹#›</a:t>
            </a:fld>
            <a:endParaRPr lang="ru-RU" altLang="ru-RU"/>
          </a:p>
        </p:txBody>
      </p:sp>
    </p:spTree>
    <p:extLst>
      <p:ext uri="{BB962C8B-B14F-4D97-AF65-F5344CB8AC3E}">
        <p14:creationId xmlns:p14="http://schemas.microsoft.com/office/powerpoint/2010/main" val="397745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2697" tIns="46349" rIns="92697" bIns="46349" numCol="1" anchor="t" anchorCtr="0" compatLnSpc="1">
            <a:prstTxWarp prst="textNoShape">
              <a:avLst/>
            </a:prstTxWarp>
          </a:bodyPr>
          <a:lstStyle>
            <a:lvl1pPr algn="l" defTabSz="928688" eaLnBrk="1" hangingPunct="1">
              <a:defRPr sz="1100" noProof="1">
                <a:solidFill>
                  <a:schemeClr val="tx1"/>
                </a:solidFill>
                <a:effectLst/>
                <a:latin typeface="Arial" charset="0"/>
              </a:defRPr>
            </a:lvl1pPr>
          </a:lstStyle>
          <a:p>
            <a:pPr>
              <a:defRPr/>
            </a:pPr>
            <a:endParaRPr lang="ru-RU"/>
          </a:p>
        </p:txBody>
      </p:sp>
      <p:sp>
        <p:nvSpPr>
          <p:cNvPr id="7171"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2697" tIns="46349" rIns="92697" bIns="46349" numCol="1" anchor="t" anchorCtr="0" compatLnSpc="1">
            <a:prstTxWarp prst="textNoShape">
              <a:avLst/>
            </a:prstTxWarp>
          </a:bodyPr>
          <a:lstStyle>
            <a:lvl1pPr algn="r" defTabSz="928688" eaLnBrk="1" hangingPunct="1">
              <a:defRPr sz="1100" noProof="1">
                <a:solidFill>
                  <a:schemeClr val="tx1"/>
                </a:solidFill>
                <a:effectLst/>
                <a:latin typeface="Arial" charset="0"/>
              </a:defRPr>
            </a:lvl1pPr>
          </a:lstStyle>
          <a:p>
            <a:pPr>
              <a:defRPr/>
            </a:pPr>
            <a:endParaRPr lang="ru-RU"/>
          </a:p>
        </p:txBody>
      </p:sp>
      <p:sp>
        <p:nvSpPr>
          <p:cNvPr id="21508" name="Rectangle 4"/>
          <p:cNvSpPr>
            <a:spLocks noGrp="1" noRot="1" noChangeAspect="1" noChangeArrowheads="1" noTextEdit="1"/>
          </p:cNvSpPr>
          <p:nvPr>
            <p:ph type="sldImg" idx="2"/>
          </p:nvPr>
        </p:nvSpPr>
        <p:spPr bwMode="auto">
          <a:xfrm>
            <a:off x="709613" y="744538"/>
            <a:ext cx="537845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2697" tIns="46349" rIns="92697" bIns="46349" numCol="1" anchor="t" anchorCtr="0" compatLnSpc="1">
            <a:prstTxWarp prst="textNoShape">
              <a:avLst/>
            </a:prstTxWarp>
          </a:bodyPr>
          <a:lstStyle/>
          <a:p>
            <a:pPr lvl="0"/>
            <a:r>
              <a:rPr lang="ru-RU" noProof="1" smtClean="0"/>
              <a:t>Образец текста</a:t>
            </a:r>
          </a:p>
          <a:p>
            <a:pPr lvl="1"/>
            <a:r>
              <a:rPr lang="ru-RU" noProof="1" smtClean="0"/>
              <a:t>Второй уровень</a:t>
            </a:r>
          </a:p>
          <a:p>
            <a:pPr lvl="2"/>
            <a:r>
              <a:rPr lang="ru-RU" noProof="1" smtClean="0"/>
              <a:t>Третий уровень</a:t>
            </a:r>
          </a:p>
          <a:p>
            <a:pPr lvl="3"/>
            <a:r>
              <a:rPr lang="ru-RU" noProof="1" smtClean="0"/>
              <a:t>Четвертый уровень</a:t>
            </a:r>
          </a:p>
          <a:p>
            <a:pPr lvl="4"/>
            <a:r>
              <a:rPr lang="ru-RU" noProof="1" smtClean="0"/>
              <a:t>Пятый уровень</a:t>
            </a:r>
          </a:p>
        </p:txBody>
      </p:sp>
      <p:sp>
        <p:nvSpPr>
          <p:cNvPr id="7174" name="Rectangle 6"/>
          <p:cNvSpPr>
            <a:spLocks noGrp="1" noChangeArrowheads="1"/>
          </p:cNvSpPr>
          <p:nvPr>
            <p:ph type="ftr" sz="quarter" idx="4"/>
          </p:nvPr>
        </p:nvSpPr>
        <p:spPr bwMode="auto">
          <a:xfrm>
            <a:off x="0" y="9431338"/>
            <a:ext cx="2944813" cy="495300"/>
          </a:xfrm>
          <a:prstGeom prst="rect">
            <a:avLst/>
          </a:prstGeom>
          <a:noFill/>
          <a:ln w="9525">
            <a:noFill/>
            <a:miter lim="800000"/>
            <a:headEnd/>
            <a:tailEnd/>
          </a:ln>
          <a:effectLst/>
        </p:spPr>
        <p:txBody>
          <a:bodyPr vert="horz" wrap="square" lIns="92697" tIns="46349" rIns="92697" bIns="46349" numCol="1" anchor="b" anchorCtr="0" compatLnSpc="1">
            <a:prstTxWarp prst="textNoShape">
              <a:avLst/>
            </a:prstTxWarp>
          </a:bodyPr>
          <a:lstStyle>
            <a:lvl1pPr algn="l" defTabSz="928688" eaLnBrk="1" hangingPunct="1">
              <a:defRPr sz="1100" noProof="1">
                <a:solidFill>
                  <a:schemeClr val="tx1"/>
                </a:solidFill>
                <a:effectLst/>
                <a:latin typeface="Arial" charset="0"/>
              </a:defRPr>
            </a:lvl1pPr>
          </a:lstStyle>
          <a:p>
            <a:pPr>
              <a:defRPr/>
            </a:pPr>
            <a:endParaRPr lang="ru-RU"/>
          </a:p>
        </p:txBody>
      </p:sp>
      <p:sp>
        <p:nvSpPr>
          <p:cNvPr id="7175" name="Rectangle 7"/>
          <p:cNvSpPr>
            <a:spLocks noGrp="1" noChangeArrowheads="1"/>
          </p:cNvSpPr>
          <p:nvPr>
            <p:ph type="sldNum" sz="quarter" idx="5"/>
          </p:nvPr>
        </p:nvSpPr>
        <p:spPr bwMode="auto">
          <a:xfrm>
            <a:off x="3851275" y="9431338"/>
            <a:ext cx="2944813" cy="495300"/>
          </a:xfrm>
          <a:prstGeom prst="rect">
            <a:avLst/>
          </a:prstGeom>
          <a:noFill/>
          <a:ln w="9525">
            <a:noFill/>
            <a:miter lim="800000"/>
            <a:headEnd/>
            <a:tailEnd/>
          </a:ln>
          <a:effectLst/>
        </p:spPr>
        <p:txBody>
          <a:bodyPr vert="horz" wrap="square" lIns="92697" tIns="46349" rIns="92697" bIns="46349" numCol="1" anchor="b" anchorCtr="0" compatLnSpc="1">
            <a:prstTxWarp prst="textNoShape">
              <a:avLst/>
            </a:prstTxWarp>
          </a:bodyPr>
          <a:lstStyle>
            <a:lvl1pPr algn="r" defTabSz="928688" eaLnBrk="1" hangingPunct="1">
              <a:defRPr sz="1100" noProof="1">
                <a:solidFill>
                  <a:schemeClr val="tx1"/>
                </a:solidFill>
                <a:latin typeface="Arial" charset="0"/>
              </a:defRPr>
            </a:lvl1pPr>
          </a:lstStyle>
          <a:p>
            <a:fld id="{1DF7F2E0-4CA6-4222-8406-108A1DC03D8F}" type="slidenum">
              <a:rPr altLang="ru-RU"/>
              <a:pPr/>
              <a:t>‹#›</a:t>
            </a:fld>
            <a:endParaRPr lang="ru-RU" altLang="ru-RU"/>
          </a:p>
        </p:txBody>
      </p:sp>
    </p:spTree>
    <p:extLst>
      <p:ext uri="{BB962C8B-B14F-4D97-AF65-F5344CB8AC3E}">
        <p14:creationId xmlns:p14="http://schemas.microsoft.com/office/powerpoint/2010/main" val="2971047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6"/>
          <p:cNvSpPr>
            <a:spLocks noGrp="1" noChangeArrowheads="1"/>
          </p:cNvSpPr>
          <p:nvPr>
            <p:ph type="sldNum" sz="quarter" idx="10"/>
          </p:nvPr>
        </p:nvSpPr>
        <p:spPr>
          <a:ln/>
        </p:spPr>
        <p:txBody>
          <a:bodyPr/>
          <a:lstStyle>
            <a:lvl1pPr>
              <a:defRPr/>
            </a:lvl1pPr>
          </a:lstStyle>
          <a:p>
            <a:fld id="{BA744F49-BD63-41CF-A064-076C810FDF78}" type="slidenum">
              <a:rPr lang="ru-RU" altLang="ru-RU"/>
              <a:pPr/>
              <a:t>‹#›</a:t>
            </a:fld>
            <a:endParaRPr lang="ru-RU" altLang="ru-RU"/>
          </a:p>
        </p:txBody>
      </p:sp>
    </p:spTree>
    <p:extLst>
      <p:ext uri="{BB962C8B-B14F-4D97-AF65-F5344CB8AC3E}">
        <p14:creationId xmlns:p14="http://schemas.microsoft.com/office/powerpoint/2010/main" val="29387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fld id="{47DC9448-8386-44E8-889C-172AFB22B644}" type="slidenum">
              <a:rPr lang="ru-RU" altLang="ru-RU"/>
              <a:pPr/>
              <a:t>‹#›</a:t>
            </a:fld>
            <a:endParaRPr lang="ru-RU" altLang="ru-RU"/>
          </a:p>
        </p:txBody>
      </p:sp>
    </p:spTree>
    <p:extLst>
      <p:ext uri="{BB962C8B-B14F-4D97-AF65-F5344CB8AC3E}">
        <p14:creationId xmlns:p14="http://schemas.microsoft.com/office/powerpoint/2010/main" val="376600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04100" y="333375"/>
            <a:ext cx="2301875" cy="57927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333375"/>
            <a:ext cx="6756400" cy="57927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fld id="{8F1C60F2-F964-4D81-A7BD-93746C427588}" type="slidenum">
              <a:rPr lang="ru-RU" altLang="ru-RU"/>
              <a:pPr/>
              <a:t>‹#›</a:t>
            </a:fld>
            <a:endParaRPr lang="ru-RU" altLang="ru-RU"/>
          </a:p>
        </p:txBody>
      </p:sp>
    </p:spTree>
    <p:extLst>
      <p:ext uri="{BB962C8B-B14F-4D97-AF65-F5344CB8AC3E}">
        <p14:creationId xmlns:p14="http://schemas.microsoft.com/office/powerpoint/2010/main" val="591412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827096D1-EB7B-4A03-B5DC-462AFE2178E7}" type="slidenum">
              <a:rPr lang="ru-RU" altLang="ru-RU"/>
              <a:pPr/>
              <a:t>‹#›</a:t>
            </a:fld>
            <a:endParaRPr lang="ru-RU" altLang="ru-RU"/>
          </a:p>
        </p:txBody>
      </p:sp>
    </p:spTree>
    <p:extLst>
      <p:ext uri="{BB962C8B-B14F-4D97-AF65-F5344CB8AC3E}">
        <p14:creationId xmlns:p14="http://schemas.microsoft.com/office/powerpoint/2010/main" val="3954798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63288696-2E12-4D61-807F-05F935F2819A}" type="slidenum">
              <a:rPr lang="ru-RU" altLang="ru-RU"/>
              <a:pPr/>
              <a:t>‹#›</a:t>
            </a:fld>
            <a:endParaRPr lang="ru-RU" altLang="ru-RU"/>
          </a:p>
        </p:txBody>
      </p:sp>
    </p:spTree>
    <p:extLst>
      <p:ext uri="{BB962C8B-B14F-4D97-AF65-F5344CB8AC3E}">
        <p14:creationId xmlns:p14="http://schemas.microsoft.com/office/powerpoint/2010/main" val="331340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C4562D00-F635-47D0-BFD9-0DA9202328EC}" type="slidenum">
              <a:rPr lang="ru-RU" altLang="ru-RU"/>
              <a:pPr/>
              <a:t>‹#›</a:t>
            </a:fld>
            <a:endParaRPr lang="ru-RU" altLang="ru-RU"/>
          </a:p>
        </p:txBody>
      </p:sp>
    </p:spTree>
    <p:extLst>
      <p:ext uri="{BB962C8B-B14F-4D97-AF65-F5344CB8AC3E}">
        <p14:creationId xmlns:p14="http://schemas.microsoft.com/office/powerpoint/2010/main" val="3158501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7950B1D0-7BC5-4069-AAA1-3B66D112C74E}" type="slidenum">
              <a:rPr lang="ru-RU" altLang="ru-RU"/>
              <a:pPr/>
              <a:t>‹#›</a:t>
            </a:fld>
            <a:endParaRPr lang="ru-RU" altLang="ru-RU"/>
          </a:p>
        </p:txBody>
      </p:sp>
    </p:spTree>
    <p:extLst>
      <p:ext uri="{BB962C8B-B14F-4D97-AF65-F5344CB8AC3E}">
        <p14:creationId xmlns:p14="http://schemas.microsoft.com/office/powerpoint/2010/main" val="1536482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DCDC1D2C-F679-45C3-9287-78A90069A184}" type="slidenum">
              <a:rPr lang="ru-RU" altLang="ru-RU"/>
              <a:pPr/>
              <a:t>‹#›</a:t>
            </a:fld>
            <a:endParaRPr lang="ru-RU" altLang="ru-RU"/>
          </a:p>
        </p:txBody>
      </p:sp>
    </p:spTree>
    <p:extLst>
      <p:ext uri="{BB962C8B-B14F-4D97-AF65-F5344CB8AC3E}">
        <p14:creationId xmlns:p14="http://schemas.microsoft.com/office/powerpoint/2010/main" val="178531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30721643-3847-4726-B89E-C74038E069AF}" type="slidenum">
              <a:rPr lang="ru-RU" altLang="ru-RU"/>
              <a:pPr/>
              <a:t>‹#›</a:t>
            </a:fld>
            <a:endParaRPr lang="ru-RU" altLang="ru-RU"/>
          </a:p>
        </p:txBody>
      </p:sp>
    </p:spTree>
    <p:extLst>
      <p:ext uri="{BB962C8B-B14F-4D97-AF65-F5344CB8AC3E}">
        <p14:creationId xmlns:p14="http://schemas.microsoft.com/office/powerpoint/2010/main" val="3881707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283E2F58-2477-4724-8D1E-07A44CB1FD0E}" type="slidenum">
              <a:rPr lang="ru-RU" altLang="ru-RU"/>
              <a:pPr/>
              <a:t>‹#›</a:t>
            </a:fld>
            <a:endParaRPr lang="ru-RU" altLang="ru-RU"/>
          </a:p>
        </p:txBody>
      </p:sp>
    </p:spTree>
    <p:extLst>
      <p:ext uri="{BB962C8B-B14F-4D97-AF65-F5344CB8AC3E}">
        <p14:creationId xmlns:p14="http://schemas.microsoft.com/office/powerpoint/2010/main" val="477905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37658ED0-284A-42C2-9683-51D05F019C94}" type="slidenum">
              <a:rPr lang="ru-RU" altLang="ru-RU"/>
              <a:pPr/>
              <a:t>‹#›</a:t>
            </a:fld>
            <a:endParaRPr lang="ru-RU" altLang="ru-RU"/>
          </a:p>
        </p:txBody>
      </p:sp>
    </p:spTree>
    <p:extLst>
      <p:ext uri="{BB962C8B-B14F-4D97-AF65-F5344CB8AC3E}">
        <p14:creationId xmlns:p14="http://schemas.microsoft.com/office/powerpoint/2010/main" val="250000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fld id="{9228AB4D-CFDD-4EE5-86B4-917536132272}" type="slidenum">
              <a:rPr lang="ru-RU" altLang="ru-RU"/>
              <a:pPr/>
              <a:t>‹#›</a:t>
            </a:fld>
            <a:endParaRPr lang="ru-RU" altLang="ru-RU"/>
          </a:p>
        </p:txBody>
      </p:sp>
    </p:spTree>
    <p:extLst>
      <p:ext uri="{BB962C8B-B14F-4D97-AF65-F5344CB8AC3E}">
        <p14:creationId xmlns:p14="http://schemas.microsoft.com/office/powerpoint/2010/main" val="4154921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DBCE81BB-1310-49A2-B1A1-593F5846CF97}" type="slidenum">
              <a:rPr lang="ru-RU" altLang="ru-RU"/>
              <a:pPr/>
              <a:t>‹#›</a:t>
            </a:fld>
            <a:endParaRPr lang="ru-RU" altLang="ru-RU"/>
          </a:p>
        </p:txBody>
      </p:sp>
    </p:spTree>
    <p:extLst>
      <p:ext uri="{BB962C8B-B14F-4D97-AF65-F5344CB8AC3E}">
        <p14:creationId xmlns:p14="http://schemas.microsoft.com/office/powerpoint/2010/main" val="2842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F6FDD655-5EA3-4101-A03F-0FEB77339CD1}" type="slidenum">
              <a:rPr lang="ru-RU" altLang="ru-RU"/>
              <a:pPr/>
              <a:t>‹#›</a:t>
            </a:fld>
            <a:endParaRPr lang="ru-RU" altLang="ru-RU"/>
          </a:p>
        </p:txBody>
      </p:sp>
    </p:spTree>
    <p:extLst>
      <p:ext uri="{BB962C8B-B14F-4D97-AF65-F5344CB8AC3E}">
        <p14:creationId xmlns:p14="http://schemas.microsoft.com/office/powerpoint/2010/main" val="3249747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04100" y="333375"/>
            <a:ext cx="2301875" cy="57927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333375"/>
            <a:ext cx="6756400" cy="57927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BF6E78EE-8361-42B2-A32C-EB7B9BB81AAB}" type="slidenum">
              <a:rPr lang="ru-RU" altLang="ru-RU"/>
              <a:pPr/>
              <a:t>‹#›</a:t>
            </a:fld>
            <a:endParaRPr lang="ru-RU" altLang="ru-RU"/>
          </a:p>
        </p:txBody>
      </p:sp>
    </p:spTree>
    <p:extLst>
      <p:ext uri="{BB962C8B-B14F-4D97-AF65-F5344CB8AC3E}">
        <p14:creationId xmlns:p14="http://schemas.microsoft.com/office/powerpoint/2010/main" val="3717213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288" y="333375"/>
            <a:ext cx="8929687" cy="57467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95300" y="1600200"/>
            <a:ext cx="8915400" cy="4525963"/>
          </a:xfrm>
        </p:spPr>
        <p:txBody>
          <a:bodyPr/>
          <a:lstStyle/>
          <a:p>
            <a:pPr lvl="0"/>
            <a:endParaRPr lang="ru-RU" noProof="0" smtClean="0"/>
          </a:p>
        </p:txBody>
      </p:sp>
      <p:sp>
        <p:nvSpPr>
          <p:cNvPr id="4"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F0241798-EE23-43C2-9E59-045414EC5E97}" type="slidenum">
              <a:rPr lang="ru-RU" altLang="ru-RU"/>
              <a:pPr/>
              <a:t>‹#›</a:t>
            </a:fld>
            <a:endParaRPr lang="ru-RU" altLang="ru-RU"/>
          </a:p>
        </p:txBody>
      </p:sp>
    </p:spTree>
    <p:extLst>
      <p:ext uri="{BB962C8B-B14F-4D97-AF65-F5344CB8AC3E}">
        <p14:creationId xmlns:p14="http://schemas.microsoft.com/office/powerpoint/2010/main" val="4262934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288" y="333375"/>
            <a:ext cx="8929687" cy="57467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95300" y="1600200"/>
            <a:ext cx="8915400" cy="4525963"/>
          </a:xfrm>
        </p:spPr>
        <p:txBody>
          <a:bodyPr/>
          <a:lstStyle/>
          <a:p>
            <a:pPr lvl="0"/>
            <a:endParaRPr lang="ru-RU" noProof="0" smtClean="0"/>
          </a:p>
        </p:txBody>
      </p:sp>
      <p:sp>
        <p:nvSpPr>
          <p:cNvPr id="4"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92C20776-9D13-40BE-AB68-9BF2060B9681}" type="slidenum">
              <a:rPr lang="ru-RU" altLang="ru-RU"/>
              <a:pPr/>
              <a:t>‹#›</a:t>
            </a:fld>
            <a:endParaRPr lang="ru-RU" altLang="ru-RU"/>
          </a:p>
        </p:txBody>
      </p:sp>
    </p:spTree>
    <p:extLst>
      <p:ext uri="{BB962C8B-B14F-4D97-AF65-F5344CB8AC3E}">
        <p14:creationId xmlns:p14="http://schemas.microsoft.com/office/powerpoint/2010/main" val="2099633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288" y="333375"/>
            <a:ext cx="8929687" cy="57467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95300" y="1600200"/>
            <a:ext cx="89154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5300" y="3938588"/>
            <a:ext cx="89154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5D68EFC8-D9DE-406C-80C8-D1FA186C0D39}" type="slidenum">
              <a:rPr lang="ru-RU" altLang="ru-RU"/>
              <a:pPr/>
              <a:t>‹#›</a:t>
            </a:fld>
            <a:endParaRPr lang="ru-RU" altLang="ru-RU"/>
          </a:p>
        </p:txBody>
      </p:sp>
    </p:spTree>
    <p:extLst>
      <p:ext uri="{BB962C8B-B14F-4D97-AF65-F5344CB8AC3E}">
        <p14:creationId xmlns:p14="http://schemas.microsoft.com/office/powerpoint/2010/main" val="707705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288" y="333375"/>
            <a:ext cx="8929687" cy="57467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0"/>
            <a:ext cx="43815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029200" y="1600200"/>
            <a:ext cx="43815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5029200" y="3938588"/>
            <a:ext cx="43815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A26B76D2-9D76-4DC5-B093-59B2089A5DF4}" type="slidenum">
              <a:rPr lang="ru-RU" altLang="ru-RU"/>
              <a:pPr/>
              <a:t>‹#›</a:t>
            </a:fld>
            <a:endParaRPr lang="ru-RU" altLang="ru-RU"/>
          </a:p>
        </p:txBody>
      </p:sp>
    </p:spTree>
    <p:extLst>
      <p:ext uri="{BB962C8B-B14F-4D97-AF65-F5344CB8AC3E}">
        <p14:creationId xmlns:p14="http://schemas.microsoft.com/office/powerpoint/2010/main" val="3702637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288" y="333375"/>
            <a:ext cx="8929687" cy="57467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95300" y="1600200"/>
            <a:ext cx="43815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600200"/>
            <a:ext cx="43815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p:txBody>
          <a:bodyPr/>
          <a:lstStyle>
            <a:lvl1pPr>
              <a:defRPr>
                <a:effectLst>
                  <a:outerShdw blurRad="38100" dist="38100" dir="2700000" algn="tl">
                    <a:srgbClr val="FFFFFF"/>
                  </a:outerShdw>
                </a:effectLst>
                <a:cs typeface="Arial" charset="0"/>
              </a:defRPr>
            </a:lvl1pPr>
          </a:lstStyle>
          <a:p>
            <a:fld id="{183CCA82-A0CB-47A7-8E71-B5B3ED0EE736}" type="slidenum">
              <a:rPr lang="ru-RU" altLang="ru-RU"/>
              <a:pPr/>
              <a:t>‹#›</a:t>
            </a:fld>
            <a:endParaRPr lang="ru-RU" altLang="ru-RU"/>
          </a:p>
        </p:txBody>
      </p:sp>
    </p:spTree>
    <p:extLst>
      <p:ext uri="{BB962C8B-B14F-4D97-AF65-F5344CB8AC3E}">
        <p14:creationId xmlns:p14="http://schemas.microsoft.com/office/powerpoint/2010/main" val="1359108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4875"/>
            </a:lvl1pPr>
          </a:lstStyle>
          <a:p>
            <a:r>
              <a:rPr lang="ru-RU" smtClean="0"/>
              <a:t>Образец заголовка</a:t>
            </a:r>
            <a:endParaRPr lang="ru-RU"/>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62BEE9-2341-4D61-8CD4-B49970E45C2F}" type="datetimeFigureOut">
              <a:rPr lang="ru-RU"/>
              <a:pPr>
                <a:defRPr/>
              </a:pPr>
              <a:t>26.05.2017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4EEE368-B0A0-4101-93C2-82F50B526319}" type="slidenum">
              <a:rPr lang="ru-RU" altLang="ru-RU"/>
              <a:pPr/>
              <a:t>‹#›</a:t>
            </a:fld>
            <a:endParaRPr lang="ru-RU" altLang="ru-RU"/>
          </a:p>
        </p:txBody>
      </p:sp>
    </p:spTree>
    <p:extLst>
      <p:ext uri="{BB962C8B-B14F-4D97-AF65-F5344CB8AC3E}">
        <p14:creationId xmlns:p14="http://schemas.microsoft.com/office/powerpoint/2010/main" val="536890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BECB4A3-3DEE-4C6E-BB91-15329CB5ED61}" type="datetimeFigureOut">
              <a:rPr lang="ru-RU"/>
              <a:pPr>
                <a:defRPr/>
              </a:pPr>
              <a:t>26.05.2017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E9CB030-C300-4EDD-9505-C10089E76706}" type="slidenum">
              <a:rPr lang="ru-RU" altLang="ru-RU"/>
              <a:pPr/>
              <a:t>‹#›</a:t>
            </a:fld>
            <a:endParaRPr lang="ru-RU" altLang="ru-RU"/>
          </a:p>
        </p:txBody>
      </p:sp>
    </p:spTree>
    <p:extLst>
      <p:ext uri="{BB962C8B-B14F-4D97-AF65-F5344CB8AC3E}">
        <p14:creationId xmlns:p14="http://schemas.microsoft.com/office/powerpoint/2010/main" val="295293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sz="quarter" idx="10"/>
          </p:nvPr>
        </p:nvSpPr>
        <p:spPr>
          <a:ln/>
        </p:spPr>
        <p:txBody>
          <a:bodyPr/>
          <a:lstStyle>
            <a:lvl1pPr>
              <a:defRPr/>
            </a:lvl1pPr>
          </a:lstStyle>
          <a:p>
            <a:fld id="{3E412DEE-8F0F-47C4-8F24-D3A9B1EB44A0}" type="slidenum">
              <a:rPr lang="ru-RU" altLang="ru-RU"/>
              <a:pPr/>
              <a:t>‹#›</a:t>
            </a:fld>
            <a:endParaRPr lang="ru-RU" altLang="ru-RU"/>
          </a:p>
        </p:txBody>
      </p:sp>
    </p:spTree>
    <p:extLst>
      <p:ext uri="{BB962C8B-B14F-4D97-AF65-F5344CB8AC3E}">
        <p14:creationId xmlns:p14="http://schemas.microsoft.com/office/powerpoint/2010/main" val="573788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78" y="1709739"/>
            <a:ext cx="8543925" cy="2852737"/>
          </a:xfrm>
        </p:spPr>
        <p:txBody>
          <a:bodyPr anchor="b"/>
          <a:lstStyle>
            <a:lvl1pPr>
              <a:defRPr sz="4875"/>
            </a:lvl1pPr>
          </a:lstStyle>
          <a:p>
            <a:r>
              <a:rPr lang="ru-RU" smtClean="0"/>
              <a:t>Образец заголовка</a:t>
            </a:r>
            <a:endParaRPr lang="ru-RU"/>
          </a:p>
        </p:txBody>
      </p:sp>
      <p:sp>
        <p:nvSpPr>
          <p:cNvPr id="3" name="Текст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DDB5FEA-DB8A-4116-9694-A7A8B2A6F057}" type="datetimeFigureOut">
              <a:rPr lang="ru-RU"/>
              <a:pPr>
                <a:defRPr/>
              </a:pPr>
              <a:t>26.05.2017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17EBF60-9342-41CC-9CC7-D9548FDE6B8D}" type="slidenum">
              <a:rPr lang="ru-RU" altLang="ru-RU"/>
              <a:pPr/>
              <a:t>‹#›</a:t>
            </a:fld>
            <a:endParaRPr lang="ru-RU" altLang="ru-RU"/>
          </a:p>
        </p:txBody>
      </p:sp>
    </p:spTree>
    <p:extLst>
      <p:ext uri="{BB962C8B-B14F-4D97-AF65-F5344CB8AC3E}">
        <p14:creationId xmlns:p14="http://schemas.microsoft.com/office/powerpoint/2010/main" val="3988859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E95846F-4D7B-423F-86B3-F427EC8E792F}" type="datetimeFigureOut">
              <a:rPr lang="ru-RU"/>
              <a:pPr>
                <a:defRPr/>
              </a:pPr>
              <a:t>26.05.2017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508C43A3-4383-4446-8970-CB2B7F25F163}" type="slidenum">
              <a:rPr lang="ru-RU" altLang="ru-RU"/>
              <a:pPr/>
              <a:t>‹#›</a:t>
            </a:fld>
            <a:endParaRPr lang="ru-RU" altLang="ru-RU"/>
          </a:p>
        </p:txBody>
      </p:sp>
    </p:spTree>
    <p:extLst>
      <p:ext uri="{BB962C8B-B14F-4D97-AF65-F5344CB8AC3E}">
        <p14:creationId xmlns:p14="http://schemas.microsoft.com/office/powerpoint/2010/main" val="3699533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365126"/>
            <a:ext cx="8543925"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ru-RU" smtClean="0"/>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ru-RU" smtClean="0"/>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CB528EF-92B7-401D-A9D0-0E788B7D4A42}" type="datetimeFigureOut">
              <a:rPr lang="ru-RU"/>
              <a:pPr>
                <a:defRPr/>
              </a:pPr>
              <a:t>26.05.2017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2B17DB38-A7AE-4B73-9632-D1C123042FB3}" type="slidenum">
              <a:rPr lang="ru-RU" altLang="ru-RU"/>
              <a:pPr/>
              <a:t>‹#›</a:t>
            </a:fld>
            <a:endParaRPr lang="ru-RU" altLang="ru-RU"/>
          </a:p>
        </p:txBody>
      </p:sp>
    </p:spTree>
    <p:extLst>
      <p:ext uri="{BB962C8B-B14F-4D97-AF65-F5344CB8AC3E}">
        <p14:creationId xmlns:p14="http://schemas.microsoft.com/office/powerpoint/2010/main" val="3634307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F8E9166-389C-4FB7-8E2A-EEEE8FBF55B8}" type="datetimeFigureOut">
              <a:rPr lang="ru-RU"/>
              <a:pPr>
                <a:defRPr/>
              </a:pPr>
              <a:t>26.05.2017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63359D82-2F35-4B54-B4D7-36882487AA7A}" type="slidenum">
              <a:rPr lang="ru-RU" altLang="ru-RU"/>
              <a:pPr/>
              <a:t>‹#›</a:t>
            </a:fld>
            <a:endParaRPr lang="ru-RU" altLang="ru-RU"/>
          </a:p>
        </p:txBody>
      </p:sp>
    </p:spTree>
    <p:extLst>
      <p:ext uri="{BB962C8B-B14F-4D97-AF65-F5344CB8AC3E}">
        <p14:creationId xmlns:p14="http://schemas.microsoft.com/office/powerpoint/2010/main" val="3934170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72C875F-A906-4BFF-B7D5-1A7FF9D9C5FE}" type="datetimeFigureOut">
              <a:rPr lang="ru-RU"/>
              <a:pPr>
                <a:defRPr/>
              </a:pPr>
              <a:t>26.05.2017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A19C3365-26D9-4868-AD37-BC42C1682379}" type="slidenum">
              <a:rPr lang="ru-RU" altLang="ru-RU"/>
              <a:pPr/>
              <a:t>‹#›</a:t>
            </a:fld>
            <a:endParaRPr lang="ru-RU" altLang="ru-RU"/>
          </a:p>
        </p:txBody>
      </p:sp>
    </p:spTree>
    <p:extLst>
      <p:ext uri="{BB962C8B-B14F-4D97-AF65-F5344CB8AC3E}">
        <p14:creationId xmlns:p14="http://schemas.microsoft.com/office/powerpoint/2010/main" val="20775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57200"/>
            <a:ext cx="3194943" cy="1600200"/>
          </a:xfrm>
        </p:spPr>
        <p:txBody>
          <a:bodyPr anchor="b"/>
          <a:lstStyle>
            <a:lvl1pPr>
              <a:defRPr sz="2600"/>
            </a:lvl1pPr>
          </a:lstStyle>
          <a:p>
            <a:r>
              <a:rPr lang="ru-RU" smtClean="0"/>
              <a:t>Образец заголовка</a:t>
            </a:r>
            <a:endParaRPr lang="ru-RU"/>
          </a:p>
        </p:txBody>
      </p:sp>
      <p:sp>
        <p:nvSpPr>
          <p:cNvPr id="3" name="Объект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A21FA57-69AB-4E7D-BCE4-2835872006BA}" type="datetimeFigureOut">
              <a:rPr lang="ru-RU"/>
              <a:pPr>
                <a:defRPr/>
              </a:pPr>
              <a:t>26.05.2017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E90094A2-6BDD-4201-80C8-487709D9013A}" type="slidenum">
              <a:rPr lang="ru-RU" altLang="ru-RU"/>
              <a:pPr/>
              <a:t>‹#›</a:t>
            </a:fld>
            <a:endParaRPr lang="ru-RU" altLang="ru-RU"/>
          </a:p>
        </p:txBody>
      </p:sp>
    </p:spTree>
    <p:extLst>
      <p:ext uri="{BB962C8B-B14F-4D97-AF65-F5344CB8AC3E}">
        <p14:creationId xmlns:p14="http://schemas.microsoft.com/office/powerpoint/2010/main" val="1769989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57200"/>
            <a:ext cx="3194943" cy="1600200"/>
          </a:xfrm>
        </p:spPr>
        <p:txBody>
          <a:bodyPr anchor="b"/>
          <a:lstStyle>
            <a:lvl1pPr>
              <a:defRPr sz="2600"/>
            </a:lvl1pPr>
          </a:lstStyle>
          <a:p>
            <a:r>
              <a:rPr lang="ru-RU" smtClean="0"/>
              <a:t>Образец заголовка</a:t>
            </a:r>
            <a:endParaRPr lang="ru-RU"/>
          </a:p>
        </p:txBody>
      </p:sp>
      <p:sp>
        <p:nvSpPr>
          <p:cNvPr id="3" name="Рисунок 2"/>
          <p:cNvSpPr>
            <a:spLocks noGrp="1"/>
          </p:cNvSpPr>
          <p:nvPr>
            <p:ph type="pic" idx="1"/>
          </p:nvPr>
        </p:nvSpPr>
        <p:spPr>
          <a:xfrm>
            <a:off x="4211340" y="987426"/>
            <a:ext cx="5014913" cy="4873625"/>
          </a:xfrm>
        </p:spPr>
        <p:txBody>
          <a:bodyPr rtlCol="0">
            <a:normAutofit/>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ru-RU" noProof="0" smtClean="0"/>
          </a:p>
        </p:txBody>
      </p:sp>
      <p:sp>
        <p:nvSpPr>
          <p:cNvPr id="4" name="Текст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F7FE04-6F9F-43DB-99CB-9C8958F2A024}" type="datetimeFigureOut">
              <a:rPr lang="ru-RU"/>
              <a:pPr>
                <a:defRPr/>
              </a:pPr>
              <a:t>26.05.2017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427A5F6-7C0F-49EE-A3AB-2CFEA96FFD32}" type="slidenum">
              <a:rPr lang="ru-RU" altLang="ru-RU"/>
              <a:pPr/>
              <a:t>‹#›</a:t>
            </a:fld>
            <a:endParaRPr lang="ru-RU" altLang="ru-RU"/>
          </a:p>
        </p:txBody>
      </p:sp>
    </p:spTree>
    <p:extLst>
      <p:ext uri="{BB962C8B-B14F-4D97-AF65-F5344CB8AC3E}">
        <p14:creationId xmlns:p14="http://schemas.microsoft.com/office/powerpoint/2010/main" val="1818489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1FB5F70-C71F-4796-98D9-3F461D1ED36C}" type="datetimeFigureOut">
              <a:rPr lang="ru-RU"/>
              <a:pPr>
                <a:defRPr/>
              </a:pPr>
              <a:t>26.05.2017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0B63AA9-3846-4AD1-96BD-34CB2E287BB4}" type="slidenum">
              <a:rPr lang="ru-RU" altLang="ru-RU"/>
              <a:pPr/>
              <a:t>‹#›</a:t>
            </a:fld>
            <a:endParaRPr lang="ru-RU" altLang="ru-RU"/>
          </a:p>
        </p:txBody>
      </p:sp>
    </p:spTree>
    <p:extLst>
      <p:ext uri="{BB962C8B-B14F-4D97-AF65-F5344CB8AC3E}">
        <p14:creationId xmlns:p14="http://schemas.microsoft.com/office/powerpoint/2010/main" val="1236467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8981" y="365125"/>
            <a:ext cx="2135981"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1037"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4990EE1-FE16-439F-8610-74A371411797}" type="datetimeFigureOut">
              <a:rPr lang="ru-RU"/>
              <a:pPr>
                <a:defRPr/>
              </a:pPr>
              <a:t>26.05.2017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572F3B6-DB64-474B-8D5C-FB6BB88EA765}" type="slidenum">
              <a:rPr lang="ru-RU" altLang="ru-RU"/>
              <a:pPr/>
              <a:t>‹#›</a:t>
            </a:fld>
            <a:endParaRPr lang="ru-RU" altLang="ru-RU"/>
          </a:p>
        </p:txBody>
      </p:sp>
    </p:spTree>
    <p:extLst>
      <p:ext uri="{BB962C8B-B14F-4D97-AF65-F5344CB8AC3E}">
        <p14:creationId xmlns:p14="http://schemas.microsoft.com/office/powerpoint/2010/main" val="3285775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288" y="333375"/>
            <a:ext cx="8929687" cy="57467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95300" y="1600200"/>
            <a:ext cx="8915400" cy="4525963"/>
          </a:xfrm>
        </p:spPr>
        <p:txBody>
          <a:bodyPr rtlCol="0">
            <a:normAutofit/>
          </a:bodyPr>
          <a:lstStyle/>
          <a:p>
            <a:pPr lvl="0"/>
            <a:endParaRPr lang="ru-RU" noProof="0" smtClean="0"/>
          </a:p>
        </p:txBody>
      </p:sp>
      <p:sp>
        <p:nvSpPr>
          <p:cNvPr id="4" name="Rectangle 6"/>
          <p:cNvSpPr>
            <a:spLocks noGrp="1" noChangeArrowheads="1"/>
          </p:cNvSpPr>
          <p:nvPr>
            <p:ph type="sldNum" sz="quarter" idx="10"/>
          </p:nvPr>
        </p:nvSpPr>
        <p:spPr/>
        <p:txBody>
          <a:bodyPr/>
          <a:lstStyle>
            <a:lvl1pPr>
              <a:defRPr>
                <a:effectLst>
                  <a:outerShdw blurRad="38100" dist="38100" dir="2700000" algn="tl">
                    <a:srgbClr val="C0C0C0"/>
                  </a:outerShdw>
                </a:effectLst>
                <a:cs typeface="Arial" charset="0"/>
              </a:defRPr>
            </a:lvl1pPr>
          </a:lstStyle>
          <a:p>
            <a:fld id="{369A0736-DD8E-46F4-BB0B-A4999FB8B2D6}" type="slidenum">
              <a:rPr lang="ru-RU" altLang="ru-RU"/>
              <a:pPr/>
              <a:t>‹#›</a:t>
            </a:fld>
            <a:endParaRPr lang="ru-RU" altLang="ru-RU"/>
          </a:p>
        </p:txBody>
      </p:sp>
    </p:spTree>
    <p:extLst>
      <p:ext uri="{BB962C8B-B14F-4D97-AF65-F5344CB8AC3E}">
        <p14:creationId xmlns:p14="http://schemas.microsoft.com/office/powerpoint/2010/main" val="161316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fld id="{86FE2676-CA21-446B-B3DF-6310AC31D427}" type="slidenum">
              <a:rPr lang="ru-RU" altLang="ru-RU"/>
              <a:pPr/>
              <a:t>‹#›</a:t>
            </a:fld>
            <a:endParaRPr lang="ru-RU" altLang="ru-RU"/>
          </a:p>
        </p:txBody>
      </p:sp>
    </p:spTree>
    <p:extLst>
      <p:ext uri="{BB962C8B-B14F-4D97-AF65-F5344CB8AC3E}">
        <p14:creationId xmlns:p14="http://schemas.microsoft.com/office/powerpoint/2010/main" val="79149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a:ln/>
        </p:spPr>
        <p:txBody>
          <a:bodyPr/>
          <a:lstStyle>
            <a:lvl1pPr>
              <a:defRPr/>
            </a:lvl1pPr>
          </a:lstStyle>
          <a:p>
            <a:fld id="{81B54D20-C219-45F2-A157-EC5A759946B3}" type="slidenum">
              <a:rPr lang="ru-RU" altLang="ru-RU"/>
              <a:pPr/>
              <a:t>‹#›</a:t>
            </a:fld>
            <a:endParaRPr lang="ru-RU" altLang="ru-RU"/>
          </a:p>
        </p:txBody>
      </p:sp>
    </p:spTree>
    <p:extLst>
      <p:ext uri="{BB962C8B-B14F-4D97-AF65-F5344CB8AC3E}">
        <p14:creationId xmlns:p14="http://schemas.microsoft.com/office/powerpoint/2010/main" val="277914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a:ln/>
        </p:spPr>
        <p:txBody>
          <a:bodyPr/>
          <a:lstStyle>
            <a:lvl1pPr>
              <a:defRPr/>
            </a:lvl1pPr>
          </a:lstStyle>
          <a:p>
            <a:fld id="{4172F815-39CE-4303-9BDD-3AAC9676F8B1}" type="slidenum">
              <a:rPr lang="ru-RU" altLang="ru-RU"/>
              <a:pPr/>
              <a:t>‹#›</a:t>
            </a:fld>
            <a:endParaRPr lang="ru-RU" altLang="ru-RU"/>
          </a:p>
        </p:txBody>
      </p:sp>
    </p:spTree>
    <p:extLst>
      <p:ext uri="{BB962C8B-B14F-4D97-AF65-F5344CB8AC3E}">
        <p14:creationId xmlns:p14="http://schemas.microsoft.com/office/powerpoint/2010/main" val="121823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20D7C31-1C77-494E-8488-E81D2D55F718}" type="slidenum">
              <a:rPr lang="ru-RU" altLang="ru-RU"/>
              <a:pPr/>
              <a:t>‹#›</a:t>
            </a:fld>
            <a:endParaRPr lang="ru-RU" altLang="ru-RU"/>
          </a:p>
        </p:txBody>
      </p:sp>
    </p:spTree>
    <p:extLst>
      <p:ext uri="{BB962C8B-B14F-4D97-AF65-F5344CB8AC3E}">
        <p14:creationId xmlns:p14="http://schemas.microsoft.com/office/powerpoint/2010/main" val="329462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fld id="{15625D38-91F6-4A93-B52D-5ABEC0C42134}" type="slidenum">
              <a:rPr lang="ru-RU" altLang="ru-RU"/>
              <a:pPr/>
              <a:t>‹#›</a:t>
            </a:fld>
            <a:endParaRPr lang="ru-RU" altLang="ru-RU"/>
          </a:p>
        </p:txBody>
      </p:sp>
    </p:spTree>
    <p:extLst>
      <p:ext uri="{BB962C8B-B14F-4D97-AF65-F5344CB8AC3E}">
        <p14:creationId xmlns:p14="http://schemas.microsoft.com/office/powerpoint/2010/main" val="385656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fld id="{404655D3-C807-4D5C-840A-B64A1B664C62}" type="slidenum">
              <a:rPr lang="ru-RU" altLang="ru-RU"/>
              <a:pPr/>
              <a:t>‹#›</a:t>
            </a:fld>
            <a:endParaRPr lang="ru-RU" altLang="ru-RU"/>
          </a:p>
        </p:txBody>
      </p:sp>
    </p:spTree>
    <p:extLst>
      <p:ext uri="{BB962C8B-B14F-4D97-AF65-F5344CB8AC3E}">
        <p14:creationId xmlns:p14="http://schemas.microsoft.com/office/powerpoint/2010/main" val="147518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DDDDD"/>
            </a:gs>
            <a:gs pos="100000">
              <a:srgbClr val="F7F7F7"/>
            </a:gs>
          </a:gsLst>
          <a:lin ang="5400000" scaled="1"/>
        </a:gradFill>
        <a:effectLst/>
      </p:bgPr>
    </p:bg>
    <p:spTree>
      <p:nvGrpSpPr>
        <p:cNvPr id="1" name=""/>
        <p:cNvGrpSpPr/>
        <p:nvPr/>
      </p:nvGrpSpPr>
      <p:grpSpPr>
        <a:xfrm>
          <a:off x="0" y="0"/>
          <a:ext cx="0" cy="0"/>
          <a:chOff x="0" y="0"/>
          <a:chExt cx="0" cy="0"/>
        </a:xfrm>
      </p:grpSpPr>
      <p:sp>
        <p:nvSpPr>
          <p:cNvPr id="390146" name="Line 2"/>
          <p:cNvSpPr>
            <a:spLocks noChangeShapeType="1"/>
          </p:cNvSpPr>
          <p:nvPr/>
        </p:nvSpPr>
        <p:spPr bwMode="auto">
          <a:xfrm>
            <a:off x="273050" y="6742113"/>
            <a:ext cx="9217025" cy="0"/>
          </a:xfrm>
          <a:prstGeom prst="line">
            <a:avLst/>
          </a:prstGeom>
          <a:noFill/>
          <a:ln w="19050">
            <a:solidFill>
              <a:srgbClr val="E7CF6E"/>
            </a:solidFill>
            <a:round/>
            <a:headEnd/>
            <a:tailEnd/>
          </a:ln>
          <a:effec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47" name="Line 3"/>
          <p:cNvSpPr>
            <a:spLocks noChangeShapeType="1"/>
          </p:cNvSpPr>
          <p:nvPr/>
        </p:nvSpPr>
        <p:spPr bwMode="auto">
          <a:xfrm>
            <a:off x="9777413" y="188913"/>
            <a:ext cx="0" cy="863600"/>
          </a:xfrm>
          <a:prstGeom prst="line">
            <a:avLst/>
          </a:prstGeom>
          <a:noFill/>
          <a:ln w="19050">
            <a:solidFill>
              <a:srgbClr val="E7CF6E"/>
            </a:solidFill>
            <a:round/>
            <a:headEnd/>
            <a:tailEnd/>
          </a:ln>
          <a:effec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48" name="Line 4"/>
          <p:cNvSpPr>
            <a:spLocks noChangeShapeType="1"/>
          </p:cNvSpPr>
          <p:nvPr/>
        </p:nvSpPr>
        <p:spPr bwMode="auto">
          <a:xfrm>
            <a:off x="920750" y="188913"/>
            <a:ext cx="8859838" cy="0"/>
          </a:xfrm>
          <a:prstGeom prst="line">
            <a:avLst/>
          </a:prstGeom>
          <a:noFill/>
          <a:ln w="19050">
            <a:solidFill>
              <a:srgbClr val="E7CF6E"/>
            </a:solidFill>
            <a:round/>
            <a:headEnd/>
            <a:tailEnd/>
          </a:ln>
          <a:effec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49" name="Line 5"/>
          <p:cNvSpPr>
            <a:spLocks noChangeShapeType="1"/>
          </p:cNvSpPr>
          <p:nvPr/>
        </p:nvSpPr>
        <p:spPr bwMode="auto">
          <a:xfrm>
            <a:off x="273050" y="1052513"/>
            <a:ext cx="0" cy="5689600"/>
          </a:xfrm>
          <a:prstGeom prst="line">
            <a:avLst/>
          </a:prstGeom>
          <a:noFill/>
          <a:ln w="19050">
            <a:solidFill>
              <a:srgbClr val="E7CF6E"/>
            </a:solidFill>
            <a:round/>
            <a:headEnd/>
            <a:tailEnd/>
          </a:ln>
          <a:effec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50" name="Rectangle 6"/>
          <p:cNvSpPr>
            <a:spLocks noGrp="1" noChangeArrowheads="1"/>
          </p:cNvSpPr>
          <p:nvPr>
            <p:ph type="sldNum" sz="quarter" idx="4"/>
          </p:nvPr>
        </p:nvSpPr>
        <p:spPr bwMode="auto">
          <a:xfrm>
            <a:off x="9472613" y="6570663"/>
            <a:ext cx="433387"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a:solidFill>
                  <a:schemeClr val="tx1"/>
                </a:solidFill>
                <a:latin typeface="Arial" charset="0"/>
              </a:defRPr>
            </a:lvl1pPr>
          </a:lstStyle>
          <a:p>
            <a:fld id="{6E55C1FD-A0C6-4B0A-9F1E-43238A92D147}" type="slidenum">
              <a:rPr lang="ru-RU" altLang="ru-RU"/>
              <a:pPr/>
              <a:t>‹#›</a:t>
            </a:fld>
            <a:endParaRPr lang="ru-RU" altLang="ru-RU"/>
          </a:p>
        </p:txBody>
      </p:sp>
      <p:grpSp>
        <p:nvGrpSpPr>
          <p:cNvPr id="1031" name="Group 7"/>
          <p:cNvGrpSpPr>
            <a:grpSpLocks noChangeAspect="1"/>
          </p:cNvGrpSpPr>
          <p:nvPr/>
        </p:nvGrpSpPr>
        <p:grpSpPr bwMode="auto">
          <a:xfrm>
            <a:off x="128588" y="188913"/>
            <a:ext cx="536575" cy="787400"/>
            <a:chOff x="792" y="2341"/>
            <a:chExt cx="771" cy="1129"/>
          </a:xfrm>
        </p:grpSpPr>
        <p:grpSp>
          <p:nvGrpSpPr>
            <p:cNvPr id="1035" name="Group 8"/>
            <p:cNvGrpSpPr>
              <a:grpSpLocks noChangeAspect="1"/>
            </p:cNvGrpSpPr>
            <p:nvPr userDrawn="1"/>
          </p:nvGrpSpPr>
          <p:grpSpPr bwMode="auto">
            <a:xfrm>
              <a:off x="1017" y="2849"/>
              <a:ext cx="320" cy="621"/>
              <a:chOff x="1017" y="2849"/>
              <a:chExt cx="320" cy="621"/>
            </a:xfrm>
          </p:grpSpPr>
          <p:sp>
            <p:nvSpPr>
              <p:cNvPr id="390153" name="Rectangle 9"/>
              <p:cNvSpPr>
                <a:spLocks noChangeAspect="1" noChangeArrowheads="1"/>
              </p:cNvSpPr>
              <p:nvPr userDrawn="1"/>
            </p:nvSpPr>
            <p:spPr bwMode="auto">
              <a:xfrm>
                <a:off x="1018" y="2962"/>
                <a:ext cx="96" cy="508"/>
              </a:xfrm>
              <a:prstGeom prst="rect">
                <a:avLst/>
              </a:prstGeom>
              <a:solidFill>
                <a:srgbClr val="E7CF6E"/>
              </a:solidFill>
              <a:ln w="9525">
                <a:noFill/>
                <a:miter lim="800000"/>
                <a:headEnd/>
                <a:tailEnd/>
              </a:ln>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54" name="Rectangle 10"/>
              <p:cNvSpPr>
                <a:spLocks noChangeAspect="1" noChangeArrowheads="1"/>
              </p:cNvSpPr>
              <p:nvPr userDrawn="1"/>
            </p:nvSpPr>
            <p:spPr bwMode="auto">
              <a:xfrm>
                <a:off x="1130" y="2849"/>
                <a:ext cx="96" cy="621"/>
              </a:xfrm>
              <a:prstGeom prst="rect">
                <a:avLst/>
              </a:prstGeom>
              <a:solidFill>
                <a:srgbClr val="E7CF6E"/>
              </a:solidFill>
              <a:ln w="9525">
                <a:noFill/>
                <a:miter lim="800000"/>
                <a:headEnd/>
                <a:tailEnd/>
              </a:ln>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55" name="Rectangle 11"/>
              <p:cNvSpPr>
                <a:spLocks noChangeAspect="1" noChangeArrowheads="1"/>
              </p:cNvSpPr>
              <p:nvPr userDrawn="1"/>
            </p:nvSpPr>
            <p:spPr bwMode="auto">
              <a:xfrm>
                <a:off x="1244" y="2962"/>
                <a:ext cx="94" cy="508"/>
              </a:xfrm>
              <a:prstGeom prst="rect">
                <a:avLst/>
              </a:prstGeom>
              <a:solidFill>
                <a:srgbClr val="E7CF6E"/>
              </a:solidFill>
              <a:ln w="9525">
                <a:noFill/>
                <a:miter lim="800000"/>
                <a:headEnd/>
                <a:tailEnd/>
              </a:ln>
            </p:spPr>
            <p:txBody>
              <a:bodyPr/>
              <a:lstStyle/>
              <a:p>
                <a:pPr algn="ctr" eaLnBrk="1" hangingPunct="1">
                  <a:defRPr/>
                </a:pPr>
                <a:endParaRPr lang="ru-RU">
                  <a:effectLst>
                    <a:outerShdw blurRad="38100" dist="38100" dir="2700000" algn="tl">
                      <a:srgbClr val="000000">
                        <a:alpha val="43137"/>
                      </a:srgbClr>
                    </a:outerShdw>
                  </a:effectLst>
                </a:endParaRPr>
              </a:p>
            </p:txBody>
          </p:sp>
        </p:grpSp>
        <p:grpSp>
          <p:nvGrpSpPr>
            <p:cNvPr id="1036" name="Group 12"/>
            <p:cNvGrpSpPr>
              <a:grpSpLocks noChangeAspect="1"/>
            </p:cNvGrpSpPr>
            <p:nvPr userDrawn="1"/>
          </p:nvGrpSpPr>
          <p:grpSpPr bwMode="auto">
            <a:xfrm>
              <a:off x="792" y="2341"/>
              <a:ext cx="771" cy="771"/>
              <a:chOff x="792" y="2341"/>
              <a:chExt cx="771" cy="771"/>
            </a:xfrm>
          </p:grpSpPr>
          <p:sp>
            <p:nvSpPr>
              <p:cNvPr id="390157" name="Freeform 13"/>
              <p:cNvSpPr>
                <a:spLocks noChangeAspect="1"/>
              </p:cNvSpPr>
              <p:nvPr userDrawn="1"/>
            </p:nvSpPr>
            <p:spPr bwMode="auto">
              <a:xfrm>
                <a:off x="792" y="2680"/>
                <a:ext cx="94" cy="321"/>
              </a:xfrm>
              <a:custGeom>
                <a:avLst/>
                <a:gdLst/>
                <a:ahLst/>
                <a:cxnLst>
                  <a:cxn ang="0">
                    <a:pos x="269" y="922"/>
                  </a:cxn>
                  <a:cxn ang="0">
                    <a:pos x="0" y="650"/>
                  </a:cxn>
                  <a:cxn ang="0">
                    <a:pos x="0" y="0"/>
                  </a:cxn>
                  <a:cxn ang="0">
                    <a:pos x="269" y="0"/>
                  </a:cxn>
                  <a:cxn ang="0">
                    <a:pos x="269" y="922"/>
                  </a:cxn>
                </a:cxnLst>
                <a:rect l="0" t="0" r="r" b="b"/>
                <a:pathLst>
                  <a:path w="269" h="922">
                    <a:moveTo>
                      <a:pt x="269" y="922"/>
                    </a:moveTo>
                    <a:lnTo>
                      <a:pt x="0" y="650"/>
                    </a:lnTo>
                    <a:lnTo>
                      <a:pt x="0" y="0"/>
                    </a:lnTo>
                    <a:lnTo>
                      <a:pt x="269" y="0"/>
                    </a:lnTo>
                    <a:lnTo>
                      <a:pt x="269" y="922"/>
                    </a:lnTo>
                    <a:close/>
                  </a:path>
                </a:pathLst>
              </a:custGeom>
              <a:solidFill>
                <a:schemeClr val="tx1"/>
              </a:solidFill>
              <a:ln w="9525">
                <a:noFill/>
                <a:round/>
                <a:headEnd/>
                <a:tailEnd/>
              </a:ln>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58" name="Freeform 14"/>
              <p:cNvSpPr>
                <a:spLocks noChangeAspect="1"/>
              </p:cNvSpPr>
              <p:nvPr userDrawn="1"/>
            </p:nvSpPr>
            <p:spPr bwMode="auto">
              <a:xfrm>
                <a:off x="906" y="2566"/>
                <a:ext cx="94" cy="546"/>
              </a:xfrm>
              <a:custGeom>
                <a:avLst/>
                <a:gdLst/>
                <a:ahLst/>
                <a:cxnLst>
                  <a:cxn ang="0">
                    <a:pos x="272" y="1568"/>
                  </a:cxn>
                  <a:cxn ang="0">
                    <a:pos x="0" y="1299"/>
                  </a:cxn>
                  <a:cxn ang="0">
                    <a:pos x="0" y="0"/>
                  </a:cxn>
                  <a:cxn ang="0">
                    <a:pos x="272" y="0"/>
                  </a:cxn>
                  <a:cxn ang="0">
                    <a:pos x="272" y="1568"/>
                  </a:cxn>
                </a:cxnLst>
                <a:rect l="0" t="0" r="r" b="b"/>
                <a:pathLst>
                  <a:path w="272" h="1568">
                    <a:moveTo>
                      <a:pt x="272" y="1568"/>
                    </a:moveTo>
                    <a:lnTo>
                      <a:pt x="0" y="1299"/>
                    </a:lnTo>
                    <a:lnTo>
                      <a:pt x="0" y="0"/>
                    </a:lnTo>
                    <a:lnTo>
                      <a:pt x="272" y="0"/>
                    </a:lnTo>
                    <a:lnTo>
                      <a:pt x="272" y="1568"/>
                    </a:lnTo>
                    <a:close/>
                  </a:path>
                </a:pathLst>
              </a:custGeom>
              <a:solidFill>
                <a:schemeClr val="tx1"/>
              </a:solidFill>
              <a:ln w="9525">
                <a:noFill/>
                <a:round/>
                <a:headEnd/>
                <a:tailEnd/>
              </a:ln>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59" name="Rectangle 15"/>
              <p:cNvSpPr>
                <a:spLocks noChangeAspect="1" noChangeArrowheads="1"/>
              </p:cNvSpPr>
              <p:nvPr userDrawn="1"/>
            </p:nvSpPr>
            <p:spPr bwMode="auto">
              <a:xfrm>
                <a:off x="1018" y="2455"/>
                <a:ext cx="94" cy="489"/>
              </a:xfrm>
              <a:prstGeom prst="rect">
                <a:avLst/>
              </a:prstGeom>
              <a:solidFill>
                <a:schemeClr val="tx1"/>
              </a:solidFill>
              <a:ln w="9525">
                <a:noFill/>
                <a:miter lim="800000"/>
                <a:headEnd/>
                <a:tailEnd/>
              </a:ln>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60" name="Rectangle 16"/>
              <p:cNvSpPr>
                <a:spLocks noChangeAspect="1" noChangeArrowheads="1"/>
              </p:cNvSpPr>
              <p:nvPr userDrawn="1"/>
            </p:nvSpPr>
            <p:spPr bwMode="auto">
              <a:xfrm>
                <a:off x="1130" y="2341"/>
                <a:ext cx="94" cy="489"/>
              </a:xfrm>
              <a:prstGeom prst="rect">
                <a:avLst/>
              </a:prstGeom>
              <a:solidFill>
                <a:schemeClr val="tx1"/>
              </a:solidFill>
              <a:ln w="9525">
                <a:noFill/>
                <a:miter lim="800000"/>
                <a:headEnd/>
                <a:tailEnd/>
              </a:ln>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61" name="Rectangle 17"/>
              <p:cNvSpPr>
                <a:spLocks noChangeAspect="1" noChangeArrowheads="1"/>
              </p:cNvSpPr>
              <p:nvPr userDrawn="1"/>
            </p:nvSpPr>
            <p:spPr bwMode="auto">
              <a:xfrm>
                <a:off x="1244" y="2455"/>
                <a:ext cx="94" cy="489"/>
              </a:xfrm>
              <a:prstGeom prst="rect">
                <a:avLst/>
              </a:prstGeom>
              <a:solidFill>
                <a:schemeClr val="tx1"/>
              </a:solidFill>
              <a:ln w="9525">
                <a:noFill/>
                <a:miter lim="800000"/>
                <a:headEnd/>
                <a:tailEnd/>
              </a:ln>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62" name="Freeform 18"/>
              <p:cNvSpPr>
                <a:spLocks noChangeAspect="1"/>
              </p:cNvSpPr>
              <p:nvPr userDrawn="1"/>
            </p:nvSpPr>
            <p:spPr bwMode="auto">
              <a:xfrm>
                <a:off x="1355" y="2566"/>
                <a:ext cx="94" cy="546"/>
              </a:xfrm>
              <a:custGeom>
                <a:avLst/>
                <a:gdLst/>
                <a:ahLst/>
                <a:cxnLst>
                  <a:cxn ang="0">
                    <a:pos x="270" y="1299"/>
                  </a:cxn>
                  <a:cxn ang="0">
                    <a:pos x="0" y="1568"/>
                  </a:cxn>
                  <a:cxn ang="0">
                    <a:pos x="0" y="0"/>
                  </a:cxn>
                  <a:cxn ang="0">
                    <a:pos x="270" y="0"/>
                  </a:cxn>
                  <a:cxn ang="0">
                    <a:pos x="270" y="1299"/>
                  </a:cxn>
                </a:cxnLst>
                <a:rect l="0" t="0" r="r" b="b"/>
                <a:pathLst>
                  <a:path w="270" h="1568">
                    <a:moveTo>
                      <a:pt x="270" y="1299"/>
                    </a:moveTo>
                    <a:lnTo>
                      <a:pt x="0" y="1568"/>
                    </a:lnTo>
                    <a:lnTo>
                      <a:pt x="0" y="0"/>
                    </a:lnTo>
                    <a:lnTo>
                      <a:pt x="270" y="0"/>
                    </a:lnTo>
                    <a:lnTo>
                      <a:pt x="270" y="1299"/>
                    </a:lnTo>
                    <a:close/>
                  </a:path>
                </a:pathLst>
              </a:custGeom>
              <a:solidFill>
                <a:schemeClr val="tx1"/>
              </a:solidFill>
              <a:ln w="9525">
                <a:noFill/>
                <a:round/>
                <a:headEnd/>
                <a:tailEnd/>
              </a:ln>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90163" name="Freeform 19"/>
              <p:cNvSpPr>
                <a:spLocks noChangeAspect="1"/>
              </p:cNvSpPr>
              <p:nvPr userDrawn="1"/>
            </p:nvSpPr>
            <p:spPr bwMode="auto">
              <a:xfrm>
                <a:off x="1467" y="2680"/>
                <a:ext cx="96" cy="321"/>
              </a:xfrm>
              <a:custGeom>
                <a:avLst/>
                <a:gdLst/>
                <a:ahLst/>
                <a:cxnLst>
                  <a:cxn ang="0">
                    <a:pos x="272" y="650"/>
                  </a:cxn>
                  <a:cxn ang="0">
                    <a:pos x="0" y="922"/>
                  </a:cxn>
                  <a:cxn ang="0">
                    <a:pos x="0" y="0"/>
                  </a:cxn>
                  <a:cxn ang="0">
                    <a:pos x="272" y="0"/>
                  </a:cxn>
                  <a:cxn ang="0">
                    <a:pos x="272" y="650"/>
                  </a:cxn>
                </a:cxnLst>
                <a:rect l="0" t="0" r="r" b="b"/>
                <a:pathLst>
                  <a:path w="272" h="922">
                    <a:moveTo>
                      <a:pt x="272" y="650"/>
                    </a:moveTo>
                    <a:lnTo>
                      <a:pt x="0" y="922"/>
                    </a:lnTo>
                    <a:lnTo>
                      <a:pt x="0" y="0"/>
                    </a:lnTo>
                    <a:lnTo>
                      <a:pt x="272" y="0"/>
                    </a:lnTo>
                    <a:lnTo>
                      <a:pt x="272" y="650"/>
                    </a:lnTo>
                    <a:close/>
                  </a:path>
                </a:pathLst>
              </a:custGeom>
              <a:solidFill>
                <a:schemeClr val="tx1"/>
              </a:solidFill>
              <a:ln w="9525">
                <a:noFill/>
                <a:round/>
                <a:headEnd/>
                <a:tailEnd/>
              </a:ln>
            </p:spPr>
            <p:txBody>
              <a:bodyPr/>
              <a:lstStyle/>
              <a:p>
                <a:pPr algn="ctr" eaLnBrk="1" hangingPunct="1">
                  <a:defRPr/>
                </a:pPr>
                <a:endParaRPr lang="ru-RU">
                  <a:effectLst>
                    <a:outerShdw blurRad="38100" dist="38100" dir="2700000" algn="tl">
                      <a:srgbClr val="000000">
                        <a:alpha val="43137"/>
                      </a:srgbClr>
                    </a:outerShdw>
                  </a:effectLst>
                </a:endParaRPr>
              </a:p>
            </p:txBody>
          </p:sp>
        </p:grpSp>
      </p:grpSp>
      <p:sp>
        <p:nvSpPr>
          <p:cNvPr id="390164" name="Line 20"/>
          <p:cNvSpPr>
            <a:spLocks noChangeShapeType="1"/>
          </p:cNvSpPr>
          <p:nvPr/>
        </p:nvSpPr>
        <p:spPr bwMode="auto">
          <a:xfrm flipV="1">
            <a:off x="273050" y="1052513"/>
            <a:ext cx="9504363" cy="0"/>
          </a:xfrm>
          <a:prstGeom prst="line">
            <a:avLst/>
          </a:prstGeom>
          <a:noFill/>
          <a:ln w="19050">
            <a:solidFill>
              <a:srgbClr val="E7CF6E"/>
            </a:solidFill>
            <a:round/>
            <a:headEnd/>
            <a:tailEnd/>
          </a:ln>
          <a:effec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1033" name="Rectangle 21"/>
          <p:cNvSpPr>
            <a:spLocks noGrp="1" noChangeArrowheads="1"/>
          </p:cNvSpPr>
          <p:nvPr>
            <p:ph type="title"/>
          </p:nvPr>
        </p:nvSpPr>
        <p:spPr bwMode="auto">
          <a:xfrm>
            <a:off x="776288" y="333375"/>
            <a:ext cx="8929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4" name="Rectangle 22"/>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r" rtl="0" eaLnBrk="0" fontAlgn="base" hangingPunct="0">
        <a:spcBef>
          <a:spcPct val="0"/>
        </a:spcBef>
        <a:spcAft>
          <a:spcPct val="0"/>
        </a:spcAft>
        <a:defRPr sz="2000">
          <a:solidFill>
            <a:schemeClr val="tx2"/>
          </a:solidFill>
          <a:latin typeface="+mj-lt"/>
          <a:ea typeface="+mj-ea"/>
          <a:cs typeface="+mj-cs"/>
        </a:defRPr>
      </a:lvl1pPr>
      <a:lvl2pPr algn="r" rtl="0" eaLnBrk="0" fontAlgn="base" hangingPunct="0">
        <a:spcBef>
          <a:spcPct val="0"/>
        </a:spcBef>
        <a:spcAft>
          <a:spcPct val="0"/>
        </a:spcAft>
        <a:defRPr sz="2000">
          <a:solidFill>
            <a:schemeClr val="tx2"/>
          </a:solidFill>
          <a:latin typeface="Arial" charset="0"/>
        </a:defRPr>
      </a:lvl2pPr>
      <a:lvl3pPr algn="r" rtl="0" eaLnBrk="0" fontAlgn="base" hangingPunct="0">
        <a:spcBef>
          <a:spcPct val="0"/>
        </a:spcBef>
        <a:spcAft>
          <a:spcPct val="0"/>
        </a:spcAft>
        <a:defRPr sz="2000">
          <a:solidFill>
            <a:schemeClr val="tx2"/>
          </a:solidFill>
          <a:latin typeface="Arial" charset="0"/>
        </a:defRPr>
      </a:lvl3pPr>
      <a:lvl4pPr algn="r" rtl="0" eaLnBrk="0" fontAlgn="base" hangingPunct="0">
        <a:spcBef>
          <a:spcPct val="0"/>
        </a:spcBef>
        <a:spcAft>
          <a:spcPct val="0"/>
        </a:spcAft>
        <a:defRPr sz="2000">
          <a:solidFill>
            <a:schemeClr val="tx2"/>
          </a:solidFill>
          <a:latin typeface="Arial" charset="0"/>
        </a:defRPr>
      </a:lvl4pPr>
      <a:lvl5pPr algn="r" rtl="0" eaLnBrk="0" fontAlgn="base" hangingPunct="0">
        <a:spcBef>
          <a:spcPct val="0"/>
        </a:spcBef>
        <a:spcAft>
          <a:spcPct val="0"/>
        </a:spcAft>
        <a:defRPr sz="2000">
          <a:solidFill>
            <a:schemeClr val="tx2"/>
          </a:solidFill>
          <a:latin typeface="Arial" charset="0"/>
        </a:defRPr>
      </a:lvl5pPr>
      <a:lvl6pPr marL="457200" algn="r" rtl="0" fontAlgn="base">
        <a:spcBef>
          <a:spcPct val="0"/>
        </a:spcBef>
        <a:spcAft>
          <a:spcPct val="0"/>
        </a:spcAft>
        <a:defRPr sz="2000">
          <a:solidFill>
            <a:schemeClr val="tx2"/>
          </a:solidFill>
          <a:latin typeface="Arial" charset="0"/>
        </a:defRPr>
      </a:lvl6pPr>
      <a:lvl7pPr marL="914400" algn="r" rtl="0" fontAlgn="base">
        <a:spcBef>
          <a:spcPct val="0"/>
        </a:spcBef>
        <a:spcAft>
          <a:spcPct val="0"/>
        </a:spcAft>
        <a:defRPr sz="2000">
          <a:solidFill>
            <a:schemeClr val="tx2"/>
          </a:solidFill>
          <a:latin typeface="Arial" charset="0"/>
        </a:defRPr>
      </a:lvl7pPr>
      <a:lvl8pPr marL="1371600" algn="r" rtl="0" fontAlgn="base">
        <a:spcBef>
          <a:spcPct val="0"/>
        </a:spcBef>
        <a:spcAft>
          <a:spcPct val="0"/>
        </a:spcAft>
        <a:defRPr sz="2000">
          <a:solidFill>
            <a:schemeClr val="tx2"/>
          </a:solidFill>
          <a:latin typeface="Arial" charset="0"/>
        </a:defRPr>
      </a:lvl8pPr>
      <a:lvl9pPr marL="1828800" algn="r" rtl="0" fontAlgn="base">
        <a:spcBef>
          <a:spcPct val="0"/>
        </a:spcBef>
        <a:spcAft>
          <a:spcPct val="0"/>
        </a:spcAft>
        <a:defRPr sz="2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273050" y="6742113"/>
            <a:ext cx="9217025" cy="0"/>
          </a:xfrm>
          <a:prstGeom prst="line">
            <a:avLst/>
          </a:prstGeom>
          <a:noFill/>
          <a:ln w="19050">
            <a:solidFill>
              <a:srgbClr val="E7CF6E"/>
            </a:solidFill>
            <a:round/>
            <a:headEnd/>
            <a:tailEnd/>
          </a:ln>
          <a:extLst>
            <a:ext uri="{909E8E84-426E-40DD-AFC4-6F175D3DCCD1}">
              <a14:hiddenFill xmlns:a14="http://schemas.microsoft.com/office/drawing/2010/main">
                <a:noFill/>
              </a14:hiddenFill>
            </a:ext>
          </a:ex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2051" name="Line 3"/>
          <p:cNvSpPr>
            <a:spLocks noChangeShapeType="1"/>
          </p:cNvSpPr>
          <p:nvPr/>
        </p:nvSpPr>
        <p:spPr bwMode="auto">
          <a:xfrm>
            <a:off x="9777413" y="188913"/>
            <a:ext cx="0" cy="863600"/>
          </a:xfrm>
          <a:prstGeom prst="line">
            <a:avLst/>
          </a:prstGeom>
          <a:noFill/>
          <a:ln w="19050">
            <a:solidFill>
              <a:srgbClr val="E7CF6E"/>
            </a:solidFill>
            <a:round/>
            <a:headEnd/>
            <a:tailEnd/>
          </a:ln>
          <a:extLst>
            <a:ext uri="{909E8E84-426E-40DD-AFC4-6F175D3DCCD1}">
              <a14:hiddenFill xmlns:a14="http://schemas.microsoft.com/office/drawing/2010/main">
                <a:noFill/>
              </a14:hiddenFill>
            </a:ext>
          </a:ex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2052" name="Line 4"/>
          <p:cNvSpPr>
            <a:spLocks noChangeShapeType="1"/>
          </p:cNvSpPr>
          <p:nvPr/>
        </p:nvSpPr>
        <p:spPr bwMode="auto">
          <a:xfrm>
            <a:off x="920750" y="188913"/>
            <a:ext cx="8859838" cy="0"/>
          </a:xfrm>
          <a:prstGeom prst="line">
            <a:avLst/>
          </a:prstGeom>
          <a:noFill/>
          <a:ln w="19050">
            <a:solidFill>
              <a:srgbClr val="E7CF6E"/>
            </a:solidFill>
            <a:round/>
            <a:headEnd/>
            <a:tailEnd/>
          </a:ln>
          <a:extLst>
            <a:ext uri="{909E8E84-426E-40DD-AFC4-6F175D3DCCD1}">
              <a14:hiddenFill xmlns:a14="http://schemas.microsoft.com/office/drawing/2010/main">
                <a:noFill/>
              </a14:hiddenFill>
            </a:ext>
          </a:ex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2053" name="Line 5"/>
          <p:cNvSpPr>
            <a:spLocks noChangeShapeType="1"/>
          </p:cNvSpPr>
          <p:nvPr/>
        </p:nvSpPr>
        <p:spPr bwMode="auto">
          <a:xfrm>
            <a:off x="273050" y="1052513"/>
            <a:ext cx="0" cy="5689600"/>
          </a:xfrm>
          <a:prstGeom prst="line">
            <a:avLst/>
          </a:prstGeom>
          <a:noFill/>
          <a:ln w="19050">
            <a:solidFill>
              <a:srgbClr val="E7CF6E"/>
            </a:solidFill>
            <a:round/>
            <a:headEnd/>
            <a:tailEnd/>
          </a:ln>
          <a:extLst>
            <a:ext uri="{909E8E84-426E-40DD-AFC4-6F175D3DCCD1}">
              <a14:hiddenFill xmlns:a14="http://schemas.microsoft.com/office/drawing/2010/main">
                <a:noFill/>
              </a14:hiddenFill>
            </a:ext>
          </a:ex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6150" name="Rectangle 6"/>
          <p:cNvSpPr>
            <a:spLocks noGrp="1" noChangeArrowheads="1"/>
          </p:cNvSpPr>
          <p:nvPr>
            <p:ph type="sldNum" sz="quarter" idx="4"/>
          </p:nvPr>
        </p:nvSpPr>
        <p:spPr bwMode="auto">
          <a:xfrm>
            <a:off x="9472613" y="6570663"/>
            <a:ext cx="433387"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a:solidFill>
                  <a:srgbClr val="000000"/>
                </a:solidFill>
                <a:latin typeface="Arial" charset="0"/>
              </a:defRPr>
            </a:lvl1pPr>
          </a:lstStyle>
          <a:p>
            <a:fld id="{6A6C532D-5DA5-4CEE-B213-0E5F8B0E9CBF}" type="slidenum">
              <a:rPr lang="ru-RU" altLang="ru-RU"/>
              <a:pPr/>
              <a:t>‹#›</a:t>
            </a:fld>
            <a:endParaRPr lang="ru-RU" altLang="ru-RU"/>
          </a:p>
        </p:txBody>
      </p:sp>
      <p:grpSp>
        <p:nvGrpSpPr>
          <p:cNvPr id="2055" name="Group 7"/>
          <p:cNvGrpSpPr>
            <a:grpSpLocks noChangeAspect="1"/>
          </p:cNvGrpSpPr>
          <p:nvPr/>
        </p:nvGrpSpPr>
        <p:grpSpPr bwMode="auto">
          <a:xfrm>
            <a:off x="128588" y="188913"/>
            <a:ext cx="536575" cy="787400"/>
            <a:chOff x="792" y="2341"/>
            <a:chExt cx="771" cy="1129"/>
          </a:xfrm>
        </p:grpSpPr>
        <p:grpSp>
          <p:nvGrpSpPr>
            <p:cNvPr id="2059" name="Group 8"/>
            <p:cNvGrpSpPr>
              <a:grpSpLocks noChangeAspect="1"/>
            </p:cNvGrpSpPr>
            <p:nvPr userDrawn="1"/>
          </p:nvGrpSpPr>
          <p:grpSpPr bwMode="auto">
            <a:xfrm>
              <a:off x="1017" y="2849"/>
              <a:ext cx="320" cy="621"/>
              <a:chOff x="1017" y="2849"/>
              <a:chExt cx="320" cy="621"/>
            </a:xfrm>
          </p:grpSpPr>
          <p:sp>
            <p:nvSpPr>
              <p:cNvPr id="3092" name="Rectangle 9"/>
              <p:cNvSpPr>
                <a:spLocks noChangeAspect="1" noChangeArrowheads="1"/>
              </p:cNvSpPr>
              <p:nvPr userDrawn="1"/>
            </p:nvSpPr>
            <p:spPr bwMode="auto">
              <a:xfrm>
                <a:off x="1018" y="2962"/>
                <a:ext cx="96" cy="508"/>
              </a:xfrm>
              <a:prstGeom prst="rect">
                <a:avLst/>
              </a:prstGeom>
              <a:solidFill>
                <a:srgbClr val="E7CF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accent2"/>
                    </a:solidFill>
                    <a:latin typeface="Times New Roman" pitchFamily="18" charset="0"/>
                    <a:cs typeface="Arial" charset="0"/>
                  </a:defRPr>
                </a:lvl1pPr>
                <a:lvl2pPr marL="742950" indent="-285750" eaLnBrk="0" hangingPunct="0">
                  <a:defRPr sz="4000">
                    <a:solidFill>
                      <a:schemeClr val="accent2"/>
                    </a:solidFill>
                    <a:latin typeface="Times New Roman" pitchFamily="18" charset="0"/>
                    <a:cs typeface="Arial" charset="0"/>
                  </a:defRPr>
                </a:lvl2pPr>
                <a:lvl3pPr marL="1143000" indent="-228600" eaLnBrk="0" hangingPunct="0">
                  <a:defRPr sz="4000">
                    <a:solidFill>
                      <a:schemeClr val="accent2"/>
                    </a:solidFill>
                    <a:latin typeface="Times New Roman" pitchFamily="18" charset="0"/>
                    <a:cs typeface="Arial" charset="0"/>
                  </a:defRPr>
                </a:lvl3pPr>
                <a:lvl4pPr marL="1600200" indent="-228600" eaLnBrk="0" hangingPunct="0">
                  <a:defRPr sz="4000">
                    <a:solidFill>
                      <a:schemeClr val="accent2"/>
                    </a:solidFill>
                    <a:latin typeface="Times New Roman" pitchFamily="18" charset="0"/>
                    <a:cs typeface="Arial" charset="0"/>
                  </a:defRPr>
                </a:lvl4pPr>
                <a:lvl5pPr marL="2057400" indent="-228600" eaLnBrk="0" hangingPunct="0">
                  <a:defRPr sz="4000">
                    <a:solidFill>
                      <a:schemeClr val="accent2"/>
                    </a:solidFill>
                    <a:latin typeface="Times New Roman" pitchFamily="18" charset="0"/>
                    <a:cs typeface="Arial" charset="0"/>
                  </a:defRPr>
                </a:lvl5pPr>
                <a:lvl6pPr marL="2514600" indent="-228600" eaLnBrk="0" fontAlgn="base" hangingPunct="0">
                  <a:spcBef>
                    <a:spcPct val="0"/>
                  </a:spcBef>
                  <a:spcAft>
                    <a:spcPct val="0"/>
                  </a:spcAft>
                  <a:defRPr sz="4000">
                    <a:solidFill>
                      <a:schemeClr val="accent2"/>
                    </a:solidFill>
                    <a:latin typeface="Times New Roman" pitchFamily="18" charset="0"/>
                    <a:cs typeface="Arial" charset="0"/>
                  </a:defRPr>
                </a:lvl6pPr>
                <a:lvl7pPr marL="2971800" indent="-228600" eaLnBrk="0" fontAlgn="base" hangingPunct="0">
                  <a:spcBef>
                    <a:spcPct val="0"/>
                  </a:spcBef>
                  <a:spcAft>
                    <a:spcPct val="0"/>
                  </a:spcAft>
                  <a:defRPr sz="4000">
                    <a:solidFill>
                      <a:schemeClr val="accent2"/>
                    </a:solidFill>
                    <a:latin typeface="Times New Roman" pitchFamily="18" charset="0"/>
                    <a:cs typeface="Arial" charset="0"/>
                  </a:defRPr>
                </a:lvl7pPr>
                <a:lvl8pPr marL="3429000" indent="-228600" eaLnBrk="0" fontAlgn="base" hangingPunct="0">
                  <a:spcBef>
                    <a:spcPct val="0"/>
                  </a:spcBef>
                  <a:spcAft>
                    <a:spcPct val="0"/>
                  </a:spcAft>
                  <a:defRPr sz="4000">
                    <a:solidFill>
                      <a:schemeClr val="accent2"/>
                    </a:solidFill>
                    <a:latin typeface="Times New Roman" pitchFamily="18" charset="0"/>
                    <a:cs typeface="Arial" charset="0"/>
                  </a:defRPr>
                </a:lvl8pPr>
                <a:lvl9pPr marL="3886200" indent="-228600" eaLnBrk="0" fontAlgn="base" hangingPunct="0">
                  <a:spcBef>
                    <a:spcPct val="0"/>
                  </a:spcBef>
                  <a:spcAft>
                    <a:spcPct val="0"/>
                  </a:spcAft>
                  <a:defRPr sz="4000">
                    <a:solidFill>
                      <a:schemeClr val="accent2"/>
                    </a:solidFill>
                    <a:latin typeface="Times New Roman" pitchFamily="18" charset="0"/>
                    <a:cs typeface="Arial" charset="0"/>
                  </a:defRPr>
                </a:lvl9pPr>
              </a:lstStyle>
              <a:p>
                <a:pPr eaLnBrk="1" hangingPunct="1">
                  <a:defRPr/>
                </a:pPr>
                <a:endParaRPr lang="ru-RU" altLang="ru-RU" sz="1800" smtClean="0">
                  <a:solidFill>
                    <a:srgbClr val="000000"/>
                  </a:solidFill>
                </a:endParaRPr>
              </a:p>
            </p:txBody>
          </p:sp>
          <p:sp>
            <p:nvSpPr>
              <p:cNvPr id="3093" name="Rectangle 10"/>
              <p:cNvSpPr>
                <a:spLocks noChangeAspect="1" noChangeArrowheads="1"/>
              </p:cNvSpPr>
              <p:nvPr userDrawn="1"/>
            </p:nvSpPr>
            <p:spPr bwMode="auto">
              <a:xfrm>
                <a:off x="1130" y="2849"/>
                <a:ext cx="96" cy="621"/>
              </a:xfrm>
              <a:prstGeom prst="rect">
                <a:avLst/>
              </a:prstGeom>
              <a:solidFill>
                <a:srgbClr val="E7CF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accent2"/>
                    </a:solidFill>
                    <a:latin typeface="Times New Roman" pitchFamily="18" charset="0"/>
                    <a:cs typeface="Arial" charset="0"/>
                  </a:defRPr>
                </a:lvl1pPr>
                <a:lvl2pPr marL="742950" indent="-285750" eaLnBrk="0" hangingPunct="0">
                  <a:defRPr sz="4000">
                    <a:solidFill>
                      <a:schemeClr val="accent2"/>
                    </a:solidFill>
                    <a:latin typeface="Times New Roman" pitchFamily="18" charset="0"/>
                    <a:cs typeface="Arial" charset="0"/>
                  </a:defRPr>
                </a:lvl2pPr>
                <a:lvl3pPr marL="1143000" indent="-228600" eaLnBrk="0" hangingPunct="0">
                  <a:defRPr sz="4000">
                    <a:solidFill>
                      <a:schemeClr val="accent2"/>
                    </a:solidFill>
                    <a:latin typeface="Times New Roman" pitchFamily="18" charset="0"/>
                    <a:cs typeface="Arial" charset="0"/>
                  </a:defRPr>
                </a:lvl3pPr>
                <a:lvl4pPr marL="1600200" indent="-228600" eaLnBrk="0" hangingPunct="0">
                  <a:defRPr sz="4000">
                    <a:solidFill>
                      <a:schemeClr val="accent2"/>
                    </a:solidFill>
                    <a:latin typeface="Times New Roman" pitchFamily="18" charset="0"/>
                    <a:cs typeface="Arial" charset="0"/>
                  </a:defRPr>
                </a:lvl4pPr>
                <a:lvl5pPr marL="2057400" indent="-228600" eaLnBrk="0" hangingPunct="0">
                  <a:defRPr sz="4000">
                    <a:solidFill>
                      <a:schemeClr val="accent2"/>
                    </a:solidFill>
                    <a:latin typeface="Times New Roman" pitchFamily="18" charset="0"/>
                    <a:cs typeface="Arial" charset="0"/>
                  </a:defRPr>
                </a:lvl5pPr>
                <a:lvl6pPr marL="2514600" indent="-228600" eaLnBrk="0" fontAlgn="base" hangingPunct="0">
                  <a:spcBef>
                    <a:spcPct val="0"/>
                  </a:spcBef>
                  <a:spcAft>
                    <a:spcPct val="0"/>
                  </a:spcAft>
                  <a:defRPr sz="4000">
                    <a:solidFill>
                      <a:schemeClr val="accent2"/>
                    </a:solidFill>
                    <a:latin typeface="Times New Roman" pitchFamily="18" charset="0"/>
                    <a:cs typeface="Arial" charset="0"/>
                  </a:defRPr>
                </a:lvl6pPr>
                <a:lvl7pPr marL="2971800" indent="-228600" eaLnBrk="0" fontAlgn="base" hangingPunct="0">
                  <a:spcBef>
                    <a:spcPct val="0"/>
                  </a:spcBef>
                  <a:spcAft>
                    <a:spcPct val="0"/>
                  </a:spcAft>
                  <a:defRPr sz="4000">
                    <a:solidFill>
                      <a:schemeClr val="accent2"/>
                    </a:solidFill>
                    <a:latin typeface="Times New Roman" pitchFamily="18" charset="0"/>
                    <a:cs typeface="Arial" charset="0"/>
                  </a:defRPr>
                </a:lvl7pPr>
                <a:lvl8pPr marL="3429000" indent="-228600" eaLnBrk="0" fontAlgn="base" hangingPunct="0">
                  <a:spcBef>
                    <a:spcPct val="0"/>
                  </a:spcBef>
                  <a:spcAft>
                    <a:spcPct val="0"/>
                  </a:spcAft>
                  <a:defRPr sz="4000">
                    <a:solidFill>
                      <a:schemeClr val="accent2"/>
                    </a:solidFill>
                    <a:latin typeface="Times New Roman" pitchFamily="18" charset="0"/>
                    <a:cs typeface="Arial" charset="0"/>
                  </a:defRPr>
                </a:lvl8pPr>
                <a:lvl9pPr marL="3886200" indent="-228600" eaLnBrk="0" fontAlgn="base" hangingPunct="0">
                  <a:spcBef>
                    <a:spcPct val="0"/>
                  </a:spcBef>
                  <a:spcAft>
                    <a:spcPct val="0"/>
                  </a:spcAft>
                  <a:defRPr sz="4000">
                    <a:solidFill>
                      <a:schemeClr val="accent2"/>
                    </a:solidFill>
                    <a:latin typeface="Times New Roman" pitchFamily="18" charset="0"/>
                    <a:cs typeface="Arial" charset="0"/>
                  </a:defRPr>
                </a:lvl9pPr>
              </a:lstStyle>
              <a:p>
                <a:pPr eaLnBrk="1" hangingPunct="1">
                  <a:defRPr/>
                </a:pPr>
                <a:endParaRPr lang="ru-RU" altLang="ru-RU" sz="1800" smtClean="0">
                  <a:solidFill>
                    <a:srgbClr val="000000"/>
                  </a:solidFill>
                </a:endParaRPr>
              </a:p>
            </p:txBody>
          </p:sp>
          <p:sp>
            <p:nvSpPr>
              <p:cNvPr id="3094" name="Rectangle 11"/>
              <p:cNvSpPr>
                <a:spLocks noChangeAspect="1" noChangeArrowheads="1"/>
              </p:cNvSpPr>
              <p:nvPr userDrawn="1"/>
            </p:nvSpPr>
            <p:spPr bwMode="auto">
              <a:xfrm>
                <a:off x="1244" y="2962"/>
                <a:ext cx="94" cy="508"/>
              </a:xfrm>
              <a:prstGeom prst="rect">
                <a:avLst/>
              </a:prstGeom>
              <a:solidFill>
                <a:srgbClr val="E7CF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accent2"/>
                    </a:solidFill>
                    <a:latin typeface="Times New Roman" pitchFamily="18" charset="0"/>
                    <a:cs typeface="Arial" charset="0"/>
                  </a:defRPr>
                </a:lvl1pPr>
                <a:lvl2pPr marL="742950" indent="-285750" eaLnBrk="0" hangingPunct="0">
                  <a:defRPr sz="4000">
                    <a:solidFill>
                      <a:schemeClr val="accent2"/>
                    </a:solidFill>
                    <a:latin typeface="Times New Roman" pitchFamily="18" charset="0"/>
                    <a:cs typeface="Arial" charset="0"/>
                  </a:defRPr>
                </a:lvl2pPr>
                <a:lvl3pPr marL="1143000" indent="-228600" eaLnBrk="0" hangingPunct="0">
                  <a:defRPr sz="4000">
                    <a:solidFill>
                      <a:schemeClr val="accent2"/>
                    </a:solidFill>
                    <a:latin typeface="Times New Roman" pitchFamily="18" charset="0"/>
                    <a:cs typeface="Arial" charset="0"/>
                  </a:defRPr>
                </a:lvl3pPr>
                <a:lvl4pPr marL="1600200" indent="-228600" eaLnBrk="0" hangingPunct="0">
                  <a:defRPr sz="4000">
                    <a:solidFill>
                      <a:schemeClr val="accent2"/>
                    </a:solidFill>
                    <a:latin typeface="Times New Roman" pitchFamily="18" charset="0"/>
                    <a:cs typeface="Arial" charset="0"/>
                  </a:defRPr>
                </a:lvl4pPr>
                <a:lvl5pPr marL="2057400" indent="-228600" eaLnBrk="0" hangingPunct="0">
                  <a:defRPr sz="4000">
                    <a:solidFill>
                      <a:schemeClr val="accent2"/>
                    </a:solidFill>
                    <a:latin typeface="Times New Roman" pitchFamily="18" charset="0"/>
                    <a:cs typeface="Arial" charset="0"/>
                  </a:defRPr>
                </a:lvl5pPr>
                <a:lvl6pPr marL="2514600" indent="-228600" eaLnBrk="0" fontAlgn="base" hangingPunct="0">
                  <a:spcBef>
                    <a:spcPct val="0"/>
                  </a:spcBef>
                  <a:spcAft>
                    <a:spcPct val="0"/>
                  </a:spcAft>
                  <a:defRPr sz="4000">
                    <a:solidFill>
                      <a:schemeClr val="accent2"/>
                    </a:solidFill>
                    <a:latin typeface="Times New Roman" pitchFamily="18" charset="0"/>
                    <a:cs typeface="Arial" charset="0"/>
                  </a:defRPr>
                </a:lvl6pPr>
                <a:lvl7pPr marL="2971800" indent="-228600" eaLnBrk="0" fontAlgn="base" hangingPunct="0">
                  <a:spcBef>
                    <a:spcPct val="0"/>
                  </a:spcBef>
                  <a:spcAft>
                    <a:spcPct val="0"/>
                  </a:spcAft>
                  <a:defRPr sz="4000">
                    <a:solidFill>
                      <a:schemeClr val="accent2"/>
                    </a:solidFill>
                    <a:latin typeface="Times New Roman" pitchFamily="18" charset="0"/>
                    <a:cs typeface="Arial" charset="0"/>
                  </a:defRPr>
                </a:lvl7pPr>
                <a:lvl8pPr marL="3429000" indent="-228600" eaLnBrk="0" fontAlgn="base" hangingPunct="0">
                  <a:spcBef>
                    <a:spcPct val="0"/>
                  </a:spcBef>
                  <a:spcAft>
                    <a:spcPct val="0"/>
                  </a:spcAft>
                  <a:defRPr sz="4000">
                    <a:solidFill>
                      <a:schemeClr val="accent2"/>
                    </a:solidFill>
                    <a:latin typeface="Times New Roman" pitchFamily="18" charset="0"/>
                    <a:cs typeface="Arial" charset="0"/>
                  </a:defRPr>
                </a:lvl8pPr>
                <a:lvl9pPr marL="3886200" indent="-228600" eaLnBrk="0" fontAlgn="base" hangingPunct="0">
                  <a:spcBef>
                    <a:spcPct val="0"/>
                  </a:spcBef>
                  <a:spcAft>
                    <a:spcPct val="0"/>
                  </a:spcAft>
                  <a:defRPr sz="4000">
                    <a:solidFill>
                      <a:schemeClr val="accent2"/>
                    </a:solidFill>
                    <a:latin typeface="Times New Roman" pitchFamily="18" charset="0"/>
                    <a:cs typeface="Arial" charset="0"/>
                  </a:defRPr>
                </a:lvl9pPr>
              </a:lstStyle>
              <a:p>
                <a:pPr eaLnBrk="1" hangingPunct="1">
                  <a:defRPr/>
                </a:pPr>
                <a:endParaRPr lang="ru-RU" altLang="ru-RU" sz="1800" smtClean="0">
                  <a:solidFill>
                    <a:srgbClr val="000000"/>
                  </a:solidFill>
                </a:endParaRPr>
              </a:p>
            </p:txBody>
          </p:sp>
        </p:grpSp>
        <p:grpSp>
          <p:nvGrpSpPr>
            <p:cNvPr id="2060" name="Group 12"/>
            <p:cNvGrpSpPr>
              <a:grpSpLocks noChangeAspect="1"/>
            </p:cNvGrpSpPr>
            <p:nvPr userDrawn="1"/>
          </p:nvGrpSpPr>
          <p:grpSpPr bwMode="auto">
            <a:xfrm>
              <a:off x="792" y="2341"/>
              <a:ext cx="771" cy="771"/>
              <a:chOff x="792" y="2341"/>
              <a:chExt cx="771" cy="771"/>
            </a:xfrm>
          </p:grpSpPr>
          <p:sp>
            <p:nvSpPr>
              <p:cNvPr id="2061" name="Freeform 13"/>
              <p:cNvSpPr>
                <a:spLocks noChangeAspect="1"/>
              </p:cNvSpPr>
              <p:nvPr userDrawn="1"/>
            </p:nvSpPr>
            <p:spPr bwMode="auto">
              <a:xfrm>
                <a:off x="792" y="2680"/>
                <a:ext cx="94" cy="321"/>
              </a:xfrm>
              <a:custGeom>
                <a:avLst/>
                <a:gdLst>
                  <a:gd name="T0" fmla="*/ 94 w 269"/>
                  <a:gd name="T1" fmla="*/ 321 h 922"/>
                  <a:gd name="T2" fmla="*/ 0 w 269"/>
                  <a:gd name="T3" fmla="*/ 226 h 922"/>
                  <a:gd name="T4" fmla="*/ 0 w 269"/>
                  <a:gd name="T5" fmla="*/ 0 h 922"/>
                  <a:gd name="T6" fmla="*/ 94 w 269"/>
                  <a:gd name="T7" fmla="*/ 0 h 922"/>
                  <a:gd name="T8" fmla="*/ 94 w 269"/>
                  <a:gd name="T9" fmla="*/ 321 h 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 h="922">
                    <a:moveTo>
                      <a:pt x="269" y="922"/>
                    </a:moveTo>
                    <a:lnTo>
                      <a:pt x="0" y="650"/>
                    </a:lnTo>
                    <a:lnTo>
                      <a:pt x="0" y="0"/>
                    </a:lnTo>
                    <a:lnTo>
                      <a:pt x="269" y="0"/>
                    </a:lnTo>
                    <a:lnTo>
                      <a:pt x="269" y="9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2062" name="Freeform 14"/>
              <p:cNvSpPr>
                <a:spLocks noChangeAspect="1"/>
              </p:cNvSpPr>
              <p:nvPr userDrawn="1"/>
            </p:nvSpPr>
            <p:spPr bwMode="auto">
              <a:xfrm>
                <a:off x="906" y="2566"/>
                <a:ext cx="94" cy="546"/>
              </a:xfrm>
              <a:custGeom>
                <a:avLst/>
                <a:gdLst>
                  <a:gd name="T0" fmla="*/ 94 w 272"/>
                  <a:gd name="T1" fmla="*/ 546 h 1568"/>
                  <a:gd name="T2" fmla="*/ 0 w 272"/>
                  <a:gd name="T3" fmla="*/ 452 h 1568"/>
                  <a:gd name="T4" fmla="*/ 0 w 272"/>
                  <a:gd name="T5" fmla="*/ 0 h 1568"/>
                  <a:gd name="T6" fmla="*/ 94 w 272"/>
                  <a:gd name="T7" fmla="*/ 0 h 1568"/>
                  <a:gd name="T8" fmla="*/ 94 w 272"/>
                  <a:gd name="T9" fmla="*/ 546 h 15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 h="1568">
                    <a:moveTo>
                      <a:pt x="272" y="1568"/>
                    </a:moveTo>
                    <a:lnTo>
                      <a:pt x="0" y="1299"/>
                    </a:lnTo>
                    <a:lnTo>
                      <a:pt x="0" y="0"/>
                    </a:lnTo>
                    <a:lnTo>
                      <a:pt x="272" y="0"/>
                    </a:lnTo>
                    <a:lnTo>
                      <a:pt x="272" y="156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3087" name="Rectangle 15"/>
              <p:cNvSpPr>
                <a:spLocks noChangeAspect="1" noChangeArrowheads="1"/>
              </p:cNvSpPr>
              <p:nvPr userDrawn="1"/>
            </p:nvSpPr>
            <p:spPr bwMode="auto">
              <a:xfrm>
                <a:off x="1018" y="2455"/>
                <a:ext cx="94" cy="4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accent2"/>
                    </a:solidFill>
                    <a:latin typeface="Times New Roman" pitchFamily="18" charset="0"/>
                    <a:cs typeface="Arial" charset="0"/>
                  </a:defRPr>
                </a:lvl1pPr>
                <a:lvl2pPr marL="742950" indent="-285750" eaLnBrk="0" hangingPunct="0">
                  <a:defRPr sz="4000">
                    <a:solidFill>
                      <a:schemeClr val="accent2"/>
                    </a:solidFill>
                    <a:latin typeface="Times New Roman" pitchFamily="18" charset="0"/>
                    <a:cs typeface="Arial" charset="0"/>
                  </a:defRPr>
                </a:lvl2pPr>
                <a:lvl3pPr marL="1143000" indent="-228600" eaLnBrk="0" hangingPunct="0">
                  <a:defRPr sz="4000">
                    <a:solidFill>
                      <a:schemeClr val="accent2"/>
                    </a:solidFill>
                    <a:latin typeface="Times New Roman" pitchFamily="18" charset="0"/>
                    <a:cs typeface="Arial" charset="0"/>
                  </a:defRPr>
                </a:lvl3pPr>
                <a:lvl4pPr marL="1600200" indent="-228600" eaLnBrk="0" hangingPunct="0">
                  <a:defRPr sz="4000">
                    <a:solidFill>
                      <a:schemeClr val="accent2"/>
                    </a:solidFill>
                    <a:latin typeface="Times New Roman" pitchFamily="18" charset="0"/>
                    <a:cs typeface="Arial" charset="0"/>
                  </a:defRPr>
                </a:lvl4pPr>
                <a:lvl5pPr marL="2057400" indent="-228600" eaLnBrk="0" hangingPunct="0">
                  <a:defRPr sz="4000">
                    <a:solidFill>
                      <a:schemeClr val="accent2"/>
                    </a:solidFill>
                    <a:latin typeface="Times New Roman" pitchFamily="18" charset="0"/>
                    <a:cs typeface="Arial" charset="0"/>
                  </a:defRPr>
                </a:lvl5pPr>
                <a:lvl6pPr marL="2514600" indent="-228600" eaLnBrk="0" fontAlgn="base" hangingPunct="0">
                  <a:spcBef>
                    <a:spcPct val="0"/>
                  </a:spcBef>
                  <a:spcAft>
                    <a:spcPct val="0"/>
                  </a:spcAft>
                  <a:defRPr sz="4000">
                    <a:solidFill>
                      <a:schemeClr val="accent2"/>
                    </a:solidFill>
                    <a:latin typeface="Times New Roman" pitchFamily="18" charset="0"/>
                    <a:cs typeface="Arial" charset="0"/>
                  </a:defRPr>
                </a:lvl6pPr>
                <a:lvl7pPr marL="2971800" indent="-228600" eaLnBrk="0" fontAlgn="base" hangingPunct="0">
                  <a:spcBef>
                    <a:spcPct val="0"/>
                  </a:spcBef>
                  <a:spcAft>
                    <a:spcPct val="0"/>
                  </a:spcAft>
                  <a:defRPr sz="4000">
                    <a:solidFill>
                      <a:schemeClr val="accent2"/>
                    </a:solidFill>
                    <a:latin typeface="Times New Roman" pitchFamily="18" charset="0"/>
                    <a:cs typeface="Arial" charset="0"/>
                  </a:defRPr>
                </a:lvl7pPr>
                <a:lvl8pPr marL="3429000" indent="-228600" eaLnBrk="0" fontAlgn="base" hangingPunct="0">
                  <a:spcBef>
                    <a:spcPct val="0"/>
                  </a:spcBef>
                  <a:spcAft>
                    <a:spcPct val="0"/>
                  </a:spcAft>
                  <a:defRPr sz="4000">
                    <a:solidFill>
                      <a:schemeClr val="accent2"/>
                    </a:solidFill>
                    <a:latin typeface="Times New Roman" pitchFamily="18" charset="0"/>
                    <a:cs typeface="Arial" charset="0"/>
                  </a:defRPr>
                </a:lvl8pPr>
                <a:lvl9pPr marL="3886200" indent="-228600" eaLnBrk="0" fontAlgn="base" hangingPunct="0">
                  <a:spcBef>
                    <a:spcPct val="0"/>
                  </a:spcBef>
                  <a:spcAft>
                    <a:spcPct val="0"/>
                  </a:spcAft>
                  <a:defRPr sz="4000">
                    <a:solidFill>
                      <a:schemeClr val="accent2"/>
                    </a:solidFill>
                    <a:latin typeface="Times New Roman" pitchFamily="18" charset="0"/>
                    <a:cs typeface="Arial" charset="0"/>
                  </a:defRPr>
                </a:lvl9pPr>
              </a:lstStyle>
              <a:p>
                <a:pPr eaLnBrk="1" hangingPunct="1">
                  <a:defRPr/>
                </a:pPr>
                <a:endParaRPr lang="ru-RU" altLang="ru-RU" sz="1800" smtClean="0">
                  <a:solidFill>
                    <a:srgbClr val="000000"/>
                  </a:solidFill>
                </a:endParaRPr>
              </a:p>
            </p:txBody>
          </p:sp>
          <p:sp>
            <p:nvSpPr>
              <p:cNvPr id="3088" name="Rectangle 16"/>
              <p:cNvSpPr>
                <a:spLocks noChangeAspect="1" noChangeArrowheads="1"/>
              </p:cNvSpPr>
              <p:nvPr userDrawn="1"/>
            </p:nvSpPr>
            <p:spPr bwMode="auto">
              <a:xfrm>
                <a:off x="1130" y="2341"/>
                <a:ext cx="94" cy="4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accent2"/>
                    </a:solidFill>
                    <a:latin typeface="Times New Roman" pitchFamily="18" charset="0"/>
                    <a:cs typeface="Arial" charset="0"/>
                  </a:defRPr>
                </a:lvl1pPr>
                <a:lvl2pPr marL="742950" indent="-285750" eaLnBrk="0" hangingPunct="0">
                  <a:defRPr sz="4000">
                    <a:solidFill>
                      <a:schemeClr val="accent2"/>
                    </a:solidFill>
                    <a:latin typeface="Times New Roman" pitchFamily="18" charset="0"/>
                    <a:cs typeface="Arial" charset="0"/>
                  </a:defRPr>
                </a:lvl2pPr>
                <a:lvl3pPr marL="1143000" indent="-228600" eaLnBrk="0" hangingPunct="0">
                  <a:defRPr sz="4000">
                    <a:solidFill>
                      <a:schemeClr val="accent2"/>
                    </a:solidFill>
                    <a:latin typeface="Times New Roman" pitchFamily="18" charset="0"/>
                    <a:cs typeface="Arial" charset="0"/>
                  </a:defRPr>
                </a:lvl3pPr>
                <a:lvl4pPr marL="1600200" indent="-228600" eaLnBrk="0" hangingPunct="0">
                  <a:defRPr sz="4000">
                    <a:solidFill>
                      <a:schemeClr val="accent2"/>
                    </a:solidFill>
                    <a:latin typeface="Times New Roman" pitchFamily="18" charset="0"/>
                    <a:cs typeface="Arial" charset="0"/>
                  </a:defRPr>
                </a:lvl4pPr>
                <a:lvl5pPr marL="2057400" indent="-228600" eaLnBrk="0" hangingPunct="0">
                  <a:defRPr sz="4000">
                    <a:solidFill>
                      <a:schemeClr val="accent2"/>
                    </a:solidFill>
                    <a:latin typeface="Times New Roman" pitchFamily="18" charset="0"/>
                    <a:cs typeface="Arial" charset="0"/>
                  </a:defRPr>
                </a:lvl5pPr>
                <a:lvl6pPr marL="2514600" indent="-228600" eaLnBrk="0" fontAlgn="base" hangingPunct="0">
                  <a:spcBef>
                    <a:spcPct val="0"/>
                  </a:spcBef>
                  <a:spcAft>
                    <a:spcPct val="0"/>
                  </a:spcAft>
                  <a:defRPr sz="4000">
                    <a:solidFill>
                      <a:schemeClr val="accent2"/>
                    </a:solidFill>
                    <a:latin typeface="Times New Roman" pitchFamily="18" charset="0"/>
                    <a:cs typeface="Arial" charset="0"/>
                  </a:defRPr>
                </a:lvl6pPr>
                <a:lvl7pPr marL="2971800" indent="-228600" eaLnBrk="0" fontAlgn="base" hangingPunct="0">
                  <a:spcBef>
                    <a:spcPct val="0"/>
                  </a:spcBef>
                  <a:spcAft>
                    <a:spcPct val="0"/>
                  </a:spcAft>
                  <a:defRPr sz="4000">
                    <a:solidFill>
                      <a:schemeClr val="accent2"/>
                    </a:solidFill>
                    <a:latin typeface="Times New Roman" pitchFamily="18" charset="0"/>
                    <a:cs typeface="Arial" charset="0"/>
                  </a:defRPr>
                </a:lvl7pPr>
                <a:lvl8pPr marL="3429000" indent="-228600" eaLnBrk="0" fontAlgn="base" hangingPunct="0">
                  <a:spcBef>
                    <a:spcPct val="0"/>
                  </a:spcBef>
                  <a:spcAft>
                    <a:spcPct val="0"/>
                  </a:spcAft>
                  <a:defRPr sz="4000">
                    <a:solidFill>
                      <a:schemeClr val="accent2"/>
                    </a:solidFill>
                    <a:latin typeface="Times New Roman" pitchFamily="18" charset="0"/>
                    <a:cs typeface="Arial" charset="0"/>
                  </a:defRPr>
                </a:lvl8pPr>
                <a:lvl9pPr marL="3886200" indent="-228600" eaLnBrk="0" fontAlgn="base" hangingPunct="0">
                  <a:spcBef>
                    <a:spcPct val="0"/>
                  </a:spcBef>
                  <a:spcAft>
                    <a:spcPct val="0"/>
                  </a:spcAft>
                  <a:defRPr sz="4000">
                    <a:solidFill>
                      <a:schemeClr val="accent2"/>
                    </a:solidFill>
                    <a:latin typeface="Times New Roman" pitchFamily="18" charset="0"/>
                    <a:cs typeface="Arial" charset="0"/>
                  </a:defRPr>
                </a:lvl9pPr>
              </a:lstStyle>
              <a:p>
                <a:pPr eaLnBrk="1" hangingPunct="1">
                  <a:defRPr/>
                </a:pPr>
                <a:endParaRPr lang="ru-RU" altLang="ru-RU" sz="1800" smtClean="0">
                  <a:solidFill>
                    <a:srgbClr val="000000"/>
                  </a:solidFill>
                </a:endParaRPr>
              </a:p>
            </p:txBody>
          </p:sp>
          <p:sp>
            <p:nvSpPr>
              <p:cNvPr id="3089" name="Rectangle 17"/>
              <p:cNvSpPr>
                <a:spLocks noChangeAspect="1" noChangeArrowheads="1"/>
              </p:cNvSpPr>
              <p:nvPr userDrawn="1"/>
            </p:nvSpPr>
            <p:spPr bwMode="auto">
              <a:xfrm>
                <a:off x="1244" y="2455"/>
                <a:ext cx="94" cy="4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accent2"/>
                    </a:solidFill>
                    <a:latin typeface="Times New Roman" pitchFamily="18" charset="0"/>
                    <a:cs typeface="Arial" charset="0"/>
                  </a:defRPr>
                </a:lvl1pPr>
                <a:lvl2pPr marL="742950" indent="-285750" eaLnBrk="0" hangingPunct="0">
                  <a:defRPr sz="4000">
                    <a:solidFill>
                      <a:schemeClr val="accent2"/>
                    </a:solidFill>
                    <a:latin typeface="Times New Roman" pitchFamily="18" charset="0"/>
                    <a:cs typeface="Arial" charset="0"/>
                  </a:defRPr>
                </a:lvl2pPr>
                <a:lvl3pPr marL="1143000" indent="-228600" eaLnBrk="0" hangingPunct="0">
                  <a:defRPr sz="4000">
                    <a:solidFill>
                      <a:schemeClr val="accent2"/>
                    </a:solidFill>
                    <a:latin typeface="Times New Roman" pitchFamily="18" charset="0"/>
                    <a:cs typeface="Arial" charset="0"/>
                  </a:defRPr>
                </a:lvl3pPr>
                <a:lvl4pPr marL="1600200" indent="-228600" eaLnBrk="0" hangingPunct="0">
                  <a:defRPr sz="4000">
                    <a:solidFill>
                      <a:schemeClr val="accent2"/>
                    </a:solidFill>
                    <a:latin typeface="Times New Roman" pitchFamily="18" charset="0"/>
                    <a:cs typeface="Arial" charset="0"/>
                  </a:defRPr>
                </a:lvl4pPr>
                <a:lvl5pPr marL="2057400" indent="-228600" eaLnBrk="0" hangingPunct="0">
                  <a:defRPr sz="4000">
                    <a:solidFill>
                      <a:schemeClr val="accent2"/>
                    </a:solidFill>
                    <a:latin typeface="Times New Roman" pitchFamily="18" charset="0"/>
                    <a:cs typeface="Arial" charset="0"/>
                  </a:defRPr>
                </a:lvl5pPr>
                <a:lvl6pPr marL="2514600" indent="-228600" eaLnBrk="0" fontAlgn="base" hangingPunct="0">
                  <a:spcBef>
                    <a:spcPct val="0"/>
                  </a:spcBef>
                  <a:spcAft>
                    <a:spcPct val="0"/>
                  </a:spcAft>
                  <a:defRPr sz="4000">
                    <a:solidFill>
                      <a:schemeClr val="accent2"/>
                    </a:solidFill>
                    <a:latin typeface="Times New Roman" pitchFamily="18" charset="0"/>
                    <a:cs typeface="Arial" charset="0"/>
                  </a:defRPr>
                </a:lvl6pPr>
                <a:lvl7pPr marL="2971800" indent="-228600" eaLnBrk="0" fontAlgn="base" hangingPunct="0">
                  <a:spcBef>
                    <a:spcPct val="0"/>
                  </a:spcBef>
                  <a:spcAft>
                    <a:spcPct val="0"/>
                  </a:spcAft>
                  <a:defRPr sz="4000">
                    <a:solidFill>
                      <a:schemeClr val="accent2"/>
                    </a:solidFill>
                    <a:latin typeface="Times New Roman" pitchFamily="18" charset="0"/>
                    <a:cs typeface="Arial" charset="0"/>
                  </a:defRPr>
                </a:lvl7pPr>
                <a:lvl8pPr marL="3429000" indent="-228600" eaLnBrk="0" fontAlgn="base" hangingPunct="0">
                  <a:spcBef>
                    <a:spcPct val="0"/>
                  </a:spcBef>
                  <a:spcAft>
                    <a:spcPct val="0"/>
                  </a:spcAft>
                  <a:defRPr sz="4000">
                    <a:solidFill>
                      <a:schemeClr val="accent2"/>
                    </a:solidFill>
                    <a:latin typeface="Times New Roman" pitchFamily="18" charset="0"/>
                    <a:cs typeface="Arial" charset="0"/>
                  </a:defRPr>
                </a:lvl8pPr>
                <a:lvl9pPr marL="3886200" indent="-228600" eaLnBrk="0" fontAlgn="base" hangingPunct="0">
                  <a:spcBef>
                    <a:spcPct val="0"/>
                  </a:spcBef>
                  <a:spcAft>
                    <a:spcPct val="0"/>
                  </a:spcAft>
                  <a:defRPr sz="4000">
                    <a:solidFill>
                      <a:schemeClr val="accent2"/>
                    </a:solidFill>
                    <a:latin typeface="Times New Roman" pitchFamily="18" charset="0"/>
                    <a:cs typeface="Arial" charset="0"/>
                  </a:defRPr>
                </a:lvl9pPr>
              </a:lstStyle>
              <a:p>
                <a:pPr eaLnBrk="1" hangingPunct="1">
                  <a:defRPr/>
                </a:pPr>
                <a:endParaRPr lang="ru-RU" altLang="ru-RU" sz="1800" smtClean="0">
                  <a:solidFill>
                    <a:srgbClr val="000000"/>
                  </a:solidFill>
                </a:endParaRPr>
              </a:p>
            </p:txBody>
          </p:sp>
          <p:sp>
            <p:nvSpPr>
              <p:cNvPr id="2066" name="Freeform 18"/>
              <p:cNvSpPr>
                <a:spLocks noChangeAspect="1"/>
              </p:cNvSpPr>
              <p:nvPr userDrawn="1"/>
            </p:nvSpPr>
            <p:spPr bwMode="auto">
              <a:xfrm>
                <a:off x="1355" y="2566"/>
                <a:ext cx="94" cy="546"/>
              </a:xfrm>
              <a:custGeom>
                <a:avLst/>
                <a:gdLst>
                  <a:gd name="T0" fmla="*/ 94 w 270"/>
                  <a:gd name="T1" fmla="*/ 452 h 1568"/>
                  <a:gd name="T2" fmla="*/ 0 w 270"/>
                  <a:gd name="T3" fmla="*/ 546 h 1568"/>
                  <a:gd name="T4" fmla="*/ 0 w 270"/>
                  <a:gd name="T5" fmla="*/ 0 h 1568"/>
                  <a:gd name="T6" fmla="*/ 94 w 270"/>
                  <a:gd name="T7" fmla="*/ 0 h 1568"/>
                  <a:gd name="T8" fmla="*/ 94 w 270"/>
                  <a:gd name="T9" fmla="*/ 452 h 15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1568">
                    <a:moveTo>
                      <a:pt x="270" y="1299"/>
                    </a:moveTo>
                    <a:lnTo>
                      <a:pt x="0" y="1568"/>
                    </a:lnTo>
                    <a:lnTo>
                      <a:pt x="0" y="0"/>
                    </a:lnTo>
                    <a:lnTo>
                      <a:pt x="270" y="0"/>
                    </a:lnTo>
                    <a:lnTo>
                      <a:pt x="270" y="129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2067" name="Freeform 19"/>
              <p:cNvSpPr>
                <a:spLocks noChangeAspect="1"/>
              </p:cNvSpPr>
              <p:nvPr userDrawn="1"/>
            </p:nvSpPr>
            <p:spPr bwMode="auto">
              <a:xfrm>
                <a:off x="1467" y="2680"/>
                <a:ext cx="96" cy="321"/>
              </a:xfrm>
              <a:custGeom>
                <a:avLst/>
                <a:gdLst>
                  <a:gd name="T0" fmla="*/ 96 w 272"/>
                  <a:gd name="T1" fmla="*/ 226 h 922"/>
                  <a:gd name="T2" fmla="*/ 0 w 272"/>
                  <a:gd name="T3" fmla="*/ 321 h 922"/>
                  <a:gd name="T4" fmla="*/ 0 w 272"/>
                  <a:gd name="T5" fmla="*/ 0 h 922"/>
                  <a:gd name="T6" fmla="*/ 96 w 272"/>
                  <a:gd name="T7" fmla="*/ 0 h 922"/>
                  <a:gd name="T8" fmla="*/ 96 w 272"/>
                  <a:gd name="T9" fmla="*/ 226 h 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 h="922">
                    <a:moveTo>
                      <a:pt x="272" y="650"/>
                    </a:moveTo>
                    <a:lnTo>
                      <a:pt x="0" y="922"/>
                    </a:lnTo>
                    <a:lnTo>
                      <a:pt x="0" y="0"/>
                    </a:lnTo>
                    <a:lnTo>
                      <a:pt x="272" y="0"/>
                    </a:lnTo>
                    <a:lnTo>
                      <a:pt x="272" y="6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ru-RU">
                  <a:effectLst>
                    <a:outerShdw blurRad="38100" dist="38100" dir="2700000" algn="tl">
                      <a:srgbClr val="000000">
                        <a:alpha val="43137"/>
                      </a:srgbClr>
                    </a:outerShdw>
                  </a:effectLst>
                </a:endParaRPr>
              </a:p>
            </p:txBody>
          </p:sp>
        </p:grpSp>
      </p:grpSp>
      <p:sp>
        <p:nvSpPr>
          <p:cNvPr id="2056" name="Line 20"/>
          <p:cNvSpPr>
            <a:spLocks noChangeShapeType="1"/>
          </p:cNvSpPr>
          <p:nvPr/>
        </p:nvSpPr>
        <p:spPr bwMode="auto">
          <a:xfrm flipV="1">
            <a:off x="273050" y="1052513"/>
            <a:ext cx="9504363" cy="0"/>
          </a:xfrm>
          <a:prstGeom prst="line">
            <a:avLst/>
          </a:prstGeom>
          <a:noFill/>
          <a:ln w="19050">
            <a:solidFill>
              <a:srgbClr val="E7CF6E"/>
            </a:solidFill>
            <a:round/>
            <a:headEnd/>
            <a:tailEnd/>
          </a:ln>
          <a:extLst>
            <a:ext uri="{909E8E84-426E-40DD-AFC4-6F175D3DCCD1}">
              <a14:hiddenFill xmlns:a14="http://schemas.microsoft.com/office/drawing/2010/main">
                <a:noFill/>
              </a14:hiddenFill>
            </a:ext>
          </a:extLst>
        </p:spPr>
        <p:txBody>
          <a:bodyPr/>
          <a:lstStyle/>
          <a:p>
            <a:pPr algn="ctr" eaLnBrk="1" hangingPunct="1">
              <a:defRPr/>
            </a:pPr>
            <a:endParaRPr lang="ru-RU">
              <a:effectLst>
                <a:outerShdw blurRad="38100" dist="38100" dir="2700000" algn="tl">
                  <a:srgbClr val="000000">
                    <a:alpha val="43137"/>
                  </a:srgbClr>
                </a:outerShdw>
              </a:effectLst>
            </a:endParaRPr>
          </a:p>
        </p:txBody>
      </p:sp>
      <p:sp>
        <p:nvSpPr>
          <p:cNvPr id="2057" name="Rectangle 21"/>
          <p:cNvSpPr>
            <a:spLocks noGrp="1" noChangeArrowheads="1"/>
          </p:cNvSpPr>
          <p:nvPr>
            <p:ph type="title"/>
          </p:nvPr>
        </p:nvSpPr>
        <p:spPr bwMode="auto">
          <a:xfrm>
            <a:off x="776288" y="333375"/>
            <a:ext cx="8929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8" name="Rectangle 22"/>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 id="2147484586" r:id="rId12"/>
    <p:sldLayoutId id="2147484587" r:id="rId13"/>
    <p:sldLayoutId id="2147484588" r:id="rId14"/>
    <p:sldLayoutId id="2147484589" r:id="rId15"/>
    <p:sldLayoutId id="2147484590" r:id="rId16"/>
  </p:sldLayoutIdLst>
  <p:txStyles>
    <p:titleStyle>
      <a:lvl1pPr algn="r" rtl="0" eaLnBrk="0" fontAlgn="base" hangingPunct="0">
        <a:spcBef>
          <a:spcPct val="0"/>
        </a:spcBef>
        <a:spcAft>
          <a:spcPct val="0"/>
        </a:spcAft>
        <a:defRPr sz="2000">
          <a:solidFill>
            <a:schemeClr val="tx2"/>
          </a:solidFill>
          <a:latin typeface="+mj-lt"/>
          <a:ea typeface="+mj-ea"/>
          <a:cs typeface="+mj-cs"/>
        </a:defRPr>
      </a:lvl1pPr>
      <a:lvl2pPr algn="r" rtl="0" eaLnBrk="0" fontAlgn="base" hangingPunct="0">
        <a:spcBef>
          <a:spcPct val="0"/>
        </a:spcBef>
        <a:spcAft>
          <a:spcPct val="0"/>
        </a:spcAft>
        <a:defRPr sz="2000">
          <a:solidFill>
            <a:schemeClr val="tx2"/>
          </a:solidFill>
          <a:latin typeface="Arial" charset="0"/>
        </a:defRPr>
      </a:lvl2pPr>
      <a:lvl3pPr algn="r" rtl="0" eaLnBrk="0" fontAlgn="base" hangingPunct="0">
        <a:spcBef>
          <a:spcPct val="0"/>
        </a:spcBef>
        <a:spcAft>
          <a:spcPct val="0"/>
        </a:spcAft>
        <a:defRPr sz="2000">
          <a:solidFill>
            <a:schemeClr val="tx2"/>
          </a:solidFill>
          <a:latin typeface="Arial" charset="0"/>
        </a:defRPr>
      </a:lvl3pPr>
      <a:lvl4pPr algn="r" rtl="0" eaLnBrk="0" fontAlgn="base" hangingPunct="0">
        <a:spcBef>
          <a:spcPct val="0"/>
        </a:spcBef>
        <a:spcAft>
          <a:spcPct val="0"/>
        </a:spcAft>
        <a:defRPr sz="2000">
          <a:solidFill>
            <a:schemeClr val="tx2"/>
          </a:solidFill>
          <a:latin typeface="Arial" charset="0"/>
        </a:defRPr>
      </a:lvl4pPr>
      <a:lvl5pPr algn="r" rtl="0" eaLnBrk="0" fontAlgn="base" hangingPunct="0">
        <a:spcBef>
          <a:spcPct val="0"/>
        </a:spcBef>
        <a:spcAft>
          <a:spcPct val="0"/>
        </a:spcAft>
        <a:defRPr sz="2000">
          <a:solidFill>
            <a:schemeClr val="tx2"/>
          </a:solidFill>
          <a:latin typeface="Arial" charset="0"/>
        </a:defRPr>
      </a:lvl5pPr>
      <a:lvl6pPr marL="457200" algn="r" rtl="0" fontAlgn="base">
        <a:spcBef>
          <a:spcPct val="0"/>
        </a:spcBef>
        <a:spcAft>
          <a:spcPct val="0"/>
        </a:spcAft>
        <a:defRPr sz="2000">
          <a:solidFill>
            <a:schemeClr val="tx2"/>
          </a:solidFill>
          <a:latin typeface="Arial" charset="0"/>
        </a:defRPr>
      </a:lvl6pPr>
      <a:lvl7pPr marL="914400" algn="r" rtl="0" fontAlgn="base">
        <a:spcBef>
          <a:spcPct val="0"/>
        </a:spcBef>
        <a:spcAft>
          <a:spcPct val="0"/>
        </a:spcAft>
        <a:defRPr sz="2000">
          <a:solidFill>
            <a:schemeClr val="tx2"/>
          </a:solidFill>
          <a:latin typeface="Arial" charset="0"/>
        </a:defRPr>
      </a:lvl7pPr>
      <a:lvl8pPr marL="1371600" algn="r" rtl="0" fontAlgn="base">
        <a:spcBef>
          <a:spcPct val="0"/>
        </a:spcBef>
        <a:spcAft>
          <a:spcPct val="0"/>
        </a:spcAft>
        <a:defRPr sz="2000">
          <a:solidFill>
            <a:schemeClr val="tx2"/>
          </a:solidFill>
          <a:latin typeface="Arial" charset="0"/>
        </a:defRPr>
      </a:lvl8pPr>
      <a:lvl9pPr marL="1828800" algn="r" rtl="0" fontAlgn="base">
        <a:spcBef>
          <a:spcPct val="0"/>
        </a:spcBef>
        <a:spcAft>
          <a:spcPct val="0"/>
        </a:spcAft>
        <a:defRPr sz="2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A85D9F60-2778-40C1-894E-69DCF5A3B898}" type="datetimeFigureOut">
              <a:rPr lang="ru-RU"/>
              <a:pPr>
                <a:defRPr/>
              </a:pPr>
              <a:t>26.05.2017</a:t>
            </a:fld>
            <a:endParaRPr lang="ru-RU"/>
          </a:p>
        </p:txBody>
      </p:sp>
      <p:sp>
        <p:nvSpPr>
          <p:cNvPr id="5" name="Нижний колонтитул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E4E5AA59-DCEC-4B3E-9C8A-74416507CDC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91" r:id="rId12"/>
  </p:sldLayoutIdLst>
  <p:txStyles>
    <p:titleStyle>
      <a:lvl1pPr algn="l" defTabSz="742950"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42950" rtl="0" eaLnBrk="0" fontAlgn="base" hangingPunct="0">
        <a:lnSpc>
          <a:spcPct val="90000"/>
        </a:lnSpc>
        <a:spcBef>
          <a:spcPct val="0"/>
        </a:spcBef>
        <a:spcAft>
          <a:spcPct val="0"/>
        </a:spcAft>
        <a:defRPr sz="3500">
          <a:solidFill>
            <a:schemeClr val="tx1"/>
          </a:solidFill>
          <a:latin typeface="Calibri Light" pitchFamily="34" charset="0"/>
        </a:defRPr>
      </a:lvl2pPr>
      <a:lvl3pPr algn="l" defTabSz="742950" rtl="0" eaLnBrk="0" fontAlgn="base" hangingPunct="0">
        <a:lnSpc>
          <a:spcPct val="90000"/>
        </a:lnSpc>
        <a:spcBef>
          <a:spcPct val="0"/>
        </a:spcBef>
        <a:spcAft>
          <a:spcPct val="0"/>
        </a:spcAft>
        <a:defRPr sz="3500">
          <a:solidFill>
            <a:schemeClr val="tx1"/>
          </a:solidFill>
          <a:latin typeface="Calibri Light" pitchFamily="34" charset="0"/>
        </a:defRPr>
      </a:lvl3pPr>
      <a:lvl4pPr algn="l" defTabSz="742950" rtl="0" eaLnBrk="0" fontAlgn="base" hangingPunct="0">
        <a:lnSpc>
          <a:spcPct val="90000"/>
        </a:lnSpc>
        <a:spcBef>
          <a:spcPct val="0"/>
        </a:spcBef>
        <a:spcAft>
          <a:spcPct val="0"/>
        </a:spcAft>
        <a:defRPr sz="3500">
          <a:solidFill>
            <a:schemeClr val="tx1"/>
          </a:solidFill>
          <a:latin typeface="Calibri Light" pitchFamily="34" charset="0"/>
        </a:defRPr>
      </a:lvl4pPr>
      <a:lvl5pPr algn="l" defTabSz="742950" rtl="0" eaLnBrk="0" fontAlgn="base" hangingPunct="0">
        <a:lnSpc>
          <a:spcPct val="90000"/>
        </a:lnSpc>
        <a:spcBef>
          <a:spcPct val="0"/>
        </a:spcBef>
        <a:spcAft>
          <a:spcPct val="0"/>
        </a:spcAft>
        <a:defRPr sz="3500">
          <a:solidFill>
            <a:schemeClr val="tx1"/>
          </a:solidFill>
          <a:latin typeface="Calibri Light" pitchFamily="34" charset="0"/>
        </a:defRPr>
      </a:lvl5pPr>
      <a:lvl6pPr marL="457200" algn="l" defTabSz="742950" rtl="0" fontAlgn="base">
        <a:lnSpc>
          <a:spcPct val="90000"/>
        </a:lnSpc>
        <a:spcBef>
          <a:spcPct val="0"/>
        </a:spcBef>
        <a:spcAft>
          <a:spcPct val="0"/>
        </a:spcAft>
        <a:defRPr sz="3500">
          <a:solidFill>
            <a:schemeClr val="tx1"/>
          </a:solidFill>
          <a:latin typeface="Calibri Light" pitchFamily="34" charset="0"/>
        </a:defRPr>
      </a:lvl6pPr>
      <a:lvl7pPr marL="914400" algn="l" defTabSz="742950" rtl="0" fontAlgn="base">
        <a:lnSpc>
          <a:spcPct val="90000"/>
        </a:lnSpc>
        <a:spcBef>
          <a:spcPct val="0"/>
        </a:spcBef>
        <a:spcAft>
          <a:spcPct val="0"/>
        </a:spcAft>
        <a:defRPr sz="3500">
          <a:solidFill>
            <a:schemeClr val="tx1"/>
          </a:solidFill>
          <a:latin typeface="Calibri Light" pitchFamily="34" charset="0"/>
        </a:defRPr>
      </a:lvl7pPr>
      <a:lvl8pPr marL="1371600" algn="l" defTabSz="742950" rtl="0" fontAlgn="base">
        <a:lnSpc>
          <a:spcPct val="90000"/>
        </a:lnSpc>
        <a:spcBef>
          <a:spcPct val="0"/>
        </a:spcBef>
        <a:spcAft>
          <a:spcPct val="0"/>
        </a:spcAft>
        <a:defRPr sz="3500">
          <a:solidFill>
            <a:schemeClr val="tx1"/>
          </a:solidFill>
          <a:latin typeface="Calibri Light" pitchFamily="34" charset="0"/>
        </a:defRPr>
      </a:lvl8pPr>
      <a:lvl9pPr marL="1828800" algn="l" defTabSz="742950" rtl="0" fontAlgn="base">
        <a:lnSpc>
          <a:spcPct val="90000"/>
        </a:lnSpc>
        <a:spcBef>
          <a:spcPct val="0"/>
        </a:spcBef>
        <a:spcAft>
          <a:spcPct val="0"/>
        </a:spcAft>
        <a:defRPr sz="3500">
          <a:solidFill>
            <a:schemeClr val="tx1"/>
          </a:solidFill>
          <a:latin typeface="Calibri Light" pitchFamily="34" charset="0"/>
        </a:defRPr>
      </a:lvl9pPr>
    </p:titleStyle>
    <p:bodyStyle>
      <a:lvl1pPr marL="185738" indent="-185738" algn="l" defTabSz="742950" rtl="0" eaLnBrk="0" fontAlgn="base" hangingPunct="0">
        <a:lnSpc>
          <a:spcPct val="90000"/>
        </a:lnSpc>
        <a:spcBef>
          <a:spcPts val="813"/>
        </a:spcBef>
        <a:spcAft>
          <a:spcPct val="0"/>
        </a:spcAft>
        <a:buFont typeface="Arial" charset="0"/>
        <a:buChar char="•"/>
        <a:defRPr sz="2200" kern="1200">
          <a:solidFill>
            <a:schemeClr val="tx1"/>
          </a:solidFill>
          <a:latin typeface="+mn-lt"/>
          <a:ea typeface="+mn-ea"/>
          <a:cs typeface="+mn-cs"/>
        </a:defRPr>
      </a:lvl1pPr>
      <a:lvl2pPr marL="557213" indent="-185738" algn="l" defTabSz="742950" rtl="0" eaLnBrk="0" fontAlgn="base" hangingPunct="0">
        <a:lnSpc>
          <a:spcPct val="90000"/>
        </a:lnSpc>
        <a:spcBef>
          <a:spcPts val="400"/>
        </a:spcBef>
        <a:spcAft>
          <a:spcPct val="0"/>
        </a:spcAft>
        <a:buFont typeface="Arial" charset="0"/>
        <a:buChar char="•"/>
        <a:defRPr sz="1900" kern="1200">
          <a:solidFill>
            <a:schemeClr val="tx1"/>
          </a:solidFill>
          <a:latin typeface="+mn-lt"/>
          <a:ea typeface="+mn-ea"/>
          <a:cs typeface="+mn-cs"/>
        </a:defRPr>
      </a:lvl2pPr>
      <a:lvl3pPr marL="928688" indent="-185738" algn="l" defTabSz="742950"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mn-cs"/>
        </a:defRPr>
      </a:lvl3pPr>
      <a:lvl4pPr marL="1300163" indent="-185738" algn="l" defTabSz="742950" rtl="0" eaLnBrk="0" fontAlgn="base" hangingPunct="0">
        <a:lnSpc>
          <a:spcPct val="90000"/>
        </a:lnSpc>
        <a:spcBef>
          <a:spcPts val="400"/>
        </a:spcBef>
        <a:spcAft>
          <a:spcPct val="0"/>
        </a:spcAft>
        <a:buFont typeface="Arial" charset="0"/>
        <a:buChar char="•"/>
        <a:defRPr sz="1400" kern="1200">
          <a:solidFill>
            <a:schemeClr val="tx1"/>
          </a:solidFill>
          <a:latin typeface="+mn-lt"/>
          <a:ea typeface="+mn-ea"/>
          <a:cs typeface="+mn-cs"/>
        </a:defRPr>
      </a:lvl4pPr>
      <a:lvl5pPr marL="1671638" indent="-185738" algn="l" defTabSz="742950" rtl="0" eaLnBrk="0" fontAlgn="base" hangingPunct="0">
        <a:lnSpc>
          <a:spcPct val="90000"/>
        </a:lnSpc>
        <a:spcBef>
          <a:spcPts val="400"/>
        </a:spcBef>
        <a:spcAft>
          <a:spcPct val="0"/>
        </a:spcAft>
        <a:buFont typeface="Arial" charset="0"/>
        <a:buChar char="•"/>
        <a:defRPr sz="140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ru-RU"/>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jpeg"/><Relationship Id="rId1" Type="http://schemas.openxmlformats.org/officeDocument/2006/relationships/slideLayout" Target="../slideLayouts/slideLayout39.xml"/><Relationship Id="rId5" Type="http://schemas.openxmlformats.org/officeDocument/2006/relationships/image" Target="../media/image15.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7.jpeg"/><Relationship Id="rId1" Type="http://schemas.openxmlformats.org/officeDocument/2006/relationships/slideLayout" Target="../slideLayouts/slideLayout39.xml"/><Relationship Id="rId6" Type="http://schemas.openxmlformats.org/officeDocument/2006/relationships/image" Target="../media/image33.jpeg"/><Relationship Id="rId5" Type="http://schemas.openxmlformats.org/officeDocument/2006/relationships/image" Target="../media/image15.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7.jpeg"/><Relationship Id="rId1" Type="http://schemas.openxmlformats.org/officeDocument/2006/relationships/slideLayout" Target="../slideLayouts/slideLayout39.xml"/><Relationship Id="rId5" Type="http://schemas.openxmlformats.org/officeDocument/2006/relationships/image" Target="../media/image38.jpe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39.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9.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9.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3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6685"/>
            <a:ext cx="9970716" cy="6889229"/>
          </a:xfrm>
          <a:prstGeom prst="rect">
            <a:avLst/>
          </a:prstGeom>
          <a:noFill/>
          <a:ln w="9525">
            <a:noFill/>
            <a:miter lim="800000"/>
            <a:headEnd/>
            <a:tailEnd/>
          </a:ln>
          <a:scene3d>
            <a:camera prst="orthographicFront"/>
            <a:lightRig rig="threePt" dir="t"/>
          </a:scene3d>
          <a:sp3d prstMaterial="matte">
            <a:bevelT/>
            <a:bevelB/>
          </a:sp3d>
          <a:extLst/>
        </p:spPr>
      </p:pic>
      <p:sp>
        <p:nvSpPr>
          <p:cNvPr id="23555"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3556"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23557"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dirty="0">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dirty="0">
              <a:effectLst>
                <a:outerShdw blurRad="38100" dist="38100" dir="2700000" algn="tl">
                  <a:srgbClr val="000000">
                    <a:alpha val="43137"/>
                  </a:srgbClr>
                </a:outerShdw>
              </a:effectLst>
            </a:endParaRPr>
          </a:p>
        </p:txBody>
      </p:sp>
      <p:sp>
        <p:nvSpPr>
          <p:cNvPr id="23560" name="Прямоугольник 31"/>
          <p:cNvSpPr>
            <a:spLocks noChangeArrowheads="1"/>
          </p:cNvSpPr>
          <p:nvPr/>
        </p:nvSpPr>
        <p:spPr bwMode="auto">
          <a:xfrm>
            <a:off x="23813" y="766763"/>
            <a:ext cx="9866312"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spcBef>
                <a:spcPct val="50000"/>
              </a:spcBef>
            </a:pPr>
            <a:r>
              <a:rPr lang="ru-RU" altLang="ru-RU" sz="5400" b="1">
                <a:solidFill>
                  <a:srgbClr val="006600"/>
                </a:solidFill>
                <a:cs typeface="Arial" charset="0"/>
              </a:rPr>
              <a:t>Сильна  казна – сильна страна</a:t>
            </a:r>
          </a:p>
        </p:txBody>
      </p:sp>
      <p:sp>
        <p:nvSpPr>
          <p:cNvPr id="15" name="Заголовок 1"/>
          <p:cNvSpPr>
            <a:spLocks noGrp="1"/>
          </p:cNvSpPr>
          <p:nvPr/>
        </p:nvSpPr>
        <p:spPr>
          <a:xfrm>
            <a:off x="12700" y="115888"/>
            <a:ext cx="9888538" cy="1003300"/>
          </a:xfrm>
          <a:prstGeom prst="rect">
            <a:avLst/>
          </a:prstGeom>
        </p:spPr>
        <p:txBody>
          <a:bodyPr anchor="b">
            <a:normAutofit fontScale="2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ru-RU" sz="3600" dirty="0" smtClean="0">
                <a:solidFill>
                  <a:srgbClr val="000099"/>
                </a:solidFill>
                <a:effectLst>
                  <a:outerShdw blurRad="38100" dist="38100" dir="2700000" algn="tl">
                    <a:srgbClr val="000000">
                      <a:alpha val="43137"/>
                    </a:srgbClr>
                  </a:outerShdw>
                </a:effectLst>
              </a:rPr>
              <a:t>    </a:t>
            </a:r>
            <a:r>
              <a:rPr lang="ru-RU" sz="16000" b="1" dirty="0">
                <a:solidFill>
                  <a:srgbClr val="000099"/>
                </a:solidFill>
                <a:latin typeface="Times New Roman" pitchFamily="18" charset="0"/>
                <a:ea typeface="+mn-ea"/>
                <a:cs typeface="Arial" charset="0"/>
              </a:rPr>
              <a:t>Нефтеюганск –моя Родина</a:t>
            </a:r>
            <a:r>
              <a:rPr lang="ru-RU" sz="7300" b="1" dirty="0">
                <a:solidFill>
                  <a:srgbClr val="C00000"/>
                </a:solidFill>
                <a:latin typeface="Times New Roman" pitchFamily="18" charset="0"/>
                <a:ea typeface="+mn-ea"/>
                <a:cs typeface="Arial" charset="0"/>
              </a:rPr>
              <a:t/>
            </a:r>
            <a:br>
              <a:rPr lang="ru-RU" sz="7300" b="1" dirty="0">
                <a:solidFill>
                  <a:srgbClr val="C00000"/>
                </a:solidFill>
                <a:latin typeface="Times New Roman" pitchFamily="18" charset="0"/>
                <a:ea typeface="+mn-ea"/>
                <a:cs typeface="Arial" charset="0"/>
              </a:rPr>
            </a:br>
            <a:r>
              <a:rPr lang="ru-RU" sz="8000" b="1" dirty="0" smtClean="0">
                <a:solidFill>
                  <a:srgbClr val="C00000"/>
                </a:solidFill>
                <a:latin typeface="Times New Roman" pitchFamily="18" charset="0"/>
                <a:ea typeface="+mn-ea"/>
                <a:cs typeface="Arial" charset="0"/>
              </a:rPr>
              <a:t>5 часть</a:t>
            </a:r>
          </a:p>
          <a:p>
            <a:pPr algn="ctr">
              <a:defRPr/>
            </a:pPr>
            <a:endParaRPr lang="ru-RU" sz="8000" b="1" dirty="0">
              <a:solidFill>
                <a:srgbClr val="C00000"/>
              </a:solidFill>
              <a:latin typeface="Times New Roman" pitchFamily="18" charset="0"/>
              <a:ea typeface="+mn-ea"/>
              <a:cs typeface="Arial" charset="0"/>
            </a:endParaRPr>
          </a:p>
        </p:txBody>
      </p:sp>
      <p:sp>
        <p:nvSpPr>
          <p:cNvPr id="16" name="Line 2"/>
          <p:cNvSpPr>
            <a:spLocks noChangeShapeType="1"/>
          </p:cNvSpPr>
          <p:nvPr/>
        </p:nvSpPr>
        <p:spPr bwMode="auto">
          <a:xfrm>
            <a:off x="790575" y="476250"/>
            <a:ext cx="9180513" cy="1588"/>
          </a:xfrm>
          <a:prstGeom prst="line">
            <a:avLst/>
          </a:prstGeom>
          <a:noFill/>
          <a:ln w="57240">
            <a:solidFill>
              <a:srgbClr val="0000CC"/>
            </a:solidFill>
            <a:miter lim="800000"/>
            <a:headEnd/>
            <a:tailEnd/>
          </a:ln>
          <a:effectLst/>
        </p:spPr>
        <p:txBody>
          <a:bodyPr/>
          <a:lstStyle/>
          <a:p>
            <a:pPr algn="ctr" eaLnBrk="1" fontAlgn="auto" hangingPunct="1">
              <a:spcBef>
                <a:spcPts val="0"/>
              </a:spcBef>
              <a:spcAft>
                <a:spcPts val="0"/>
              </a:spcAft>
              <a:defRPr/>
            </a:pPr>
            <a:endParaRPr lang="ru-RU" sz="1800" kern="0" dirty="0">
              <a:solidFill>
                <a:srgbClr val="333399"/>
              </a:solidFill>
              <a:effectLst>
                <a:outerShdw blurRad="38100" dist="38100" dir="2700000" algn="tl">
                  <a:srgbClr val="000000">
                    <a:alpha val="43137"/>
                  </a:srgbClr>
                </a:outerShdw>
              </a:effectLst>
              <a:cs typeface="Arial" charset="0"/>
            </a:endParaRPr>
          </a:p>
        </p:txBody>
      </p:sp>
      <p:pic>
        <p:nvPicPr>
          <p:cNvPr id="23563" name="Picture 12" descr="Фото 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989138"/>
            <a:ext cx="4984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60938" y="2116138"/>
            <a:ext cx="4953000" cy="2303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5"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75" y="4437063"/>
            <a:ext cx="4981575" cy="2406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6" name="Picture 2" descr="D:\Документы\Наш Нефтеюганск\DSCN014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10150" y="4437063"/>
            <a:ext cx="4903788"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32771"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32772"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32773"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pic>
        <p:nvPicPr>
          <p:cNvPr id="32776" name="Picture 2" descr="C:\Users\User\Desktop\10\10-1 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6150" y="965200"/>
            <a:ext cx="54737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Прямоугольник 1"/>
          <p:cNvSpPr>
            <a:spLocks noChangeArrowheads="1"/>
          </p:cNvSpPr>
          <p:nvPr/>
        </p:nvSpPr>
        <p:spPr bwMode="auto">
          <a:xfrm>
            <a:off x="92075" y="115888"/>
            <a:ext cx="97774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2200" b="1" i="1">
                <a:cs typeface="Times New Roman" pitchFamily="18" charset="0"/>
              </a:rPr>
              <a:t>       </a:t>
            </a:r>
            <a:r>
              <a:rPr lang="ru-RU" altLang="ru-RU" sz="2200" b="1" i="1">
                <a:solidFill>
                  <a:srgbClr val="000099"/>
                </a:solidFill>
                <a:cs typeface="Times New Roman" pitchFamily="18" charset="0"/>
              </a:rPr>
              <a:t>С 1974 года документы основной управленческой деятельности отдела финансов с  1967 года начали поступать на хранение в архив</a:t>
            </a:r>
          </a:p>
        </p:txBody>
      </p:sp>
      <p:sp>
        <p:nvSpPr>
          <p:cNvPr id="11" name="AutoShape 14"/>
          <p:cNvSpPr>
            <a:spLocks noChangeArrowheads="1"/>
          </p:cNvSpPr>
          <p:nvPr/>
        </p:nvSpPr>
        <p:spPr bwMode="auto">
          <a:xfrm>
            <a:off x="2457835" y="6309320"/>
            <a:ext cx="5457056" cy="438100"/>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a:solidFill>
                  <a:schemeClr val="tx1"/>
                </a:solidFill>
                <a:cs typeface="Times New Roman" pitchFamily="18" charset="0"/>
              </a:rPr>
              <a:t>Фонд № 10, опись № 1, дело фонда</a:t>
            </a:r>
          </a:p>
        </p:txBody>
      </p:sp>
      <p:pic>
        <p:nvPicPr>
          <p:cNvPr id="32781"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9450" y="830263"/>
            <a:ext cx="61055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33795"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33796"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33797"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33800" name="Прямоугольник 2"/>
          <p:cNvSpPr>
            <a:spLocks noChangeArrowheads="1"/>
          </p:cNvSpPr>
          <p:nvPr/>
        </p:nvSpPr>
        <p:spPr bwMode="auto">
          <a:xfrm>
            <a:off x="128588" y="188913"/>
            <a:ext cx="97774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2200" b="1" i="1">
                <a:cs typeface="Times New Roman" pitchFamily="18" charset="0"/>
              </a:rPr>
              <a:t>      </a:t>
            </a:r>
            <a:r>
              <a:rPr lang="ru-RU" altLang="ru-RU" sz="2200" b="1" i="1">
                <a:solidFill>
                  <a:srgbClr val="000099"/>
                </a:solidFill>
                <a:cs typeface="Times New Roman" pitchFamily="18" charset="0"/>
              </a:rPr>
              <a:t>В ведении горфинотдела находились три бухгалтерии: городского отдела народного образования, городской больницы и горисполкома.</a:t>
            </a:r>
          </a:p>
        </p:txBody>
      </p:sp>
      <p:pic>
        <p:nvPicPr>
          <p:cNvPr id="33801" name="Picture 2" descr="C:\Users\User\Desktop\ф.64 оп.19 Ямзин\Дополнительно\183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250" y="1203325"/>
            <a:ext cx="475138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Прямоугольник 3"/>
          <p:cNvSpPr>
            <a:spLocks noChangeArrowheads="1"/>
          </p:cNvSpPr>
          <p:nvPr/>
        </p:nvSpPr>
        <p:spPr bwMode="auto">
          <a:xfrm>
            <a:off x="5384800" y="958850"/>
            <a:ext cx="45085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1600" b="1" i="1">
                <a:solidFill>
                  <a:srgbClr val="000099"/>
                </a:solidFill>
                <a:cs typeface="Times New Roman" pitchFamily="18" charset="0"/>
              </a:rPr>
              <a:t>На снимке работники исполнительного комитета Нефтеюганского городского Совета народных депутатов. 1 ряд слева направо:</a:t>
            </a:r>
          </a:p>
          <a:p>
            <a:pPr eaLnBrk="1" hangingPunct="1"/>
            <a:r>
              <a:rPr lang="ru-RU" altLang="ru-RU" sz="1600" b="1" i="1">
                <a:solidFill>
                  <a:srgbClr val="000099"/>
                </a:solidFill>
                <a:cs typeface="Times New Roman" pitchFamily="18" charset="0"/>
              </a:rPr>
              <a:t>-Малышева Алла Ивлиевна-заведующая общим отделом;</a:t>
            </a:r>
          </a:p>
          <a:p>
            <a:pPr eaLnBrk="1" hangingPunct="1"/>
            <a:r>
              <a:rPr lang="ru-RU" altLang="ru-RU" sz="1600" b="1" i="1">
                <a:solidFill>
                  <a:srgbClr val="000099"/>
                </a:solidFill>
                <a:cs typeface="Times New Roman" pitchFamily="18" charset="0"/>
              </a:rPr>
              <a:t>-Касымова Валентина Васильевна-заведующая коммунальным отделом;</a:t>
            </a:r>
          </a:p>
          <a:p>
            <a:pPr eaLnBrk="1" hangingPunct="1"/>
            <a:r>
              <a:rPr lang="ru-RU" altLang="ru-RU" sz="1600" b="1" i="1">
                <a:solidFill>
                  <a:srgbClr val="000099"/>
                </a:solidFill>
                <a:cs typeface="Times New Roman" pitchFamily="18" charset="0"/>
              </a:rPr>
              <a:t>-Морозова Надежда Леонтьевна - заведующая отделом культуры,</a:t>
            </a:r>
          </a:p>
          <a:p>
            <a:pPr eaLnBrk="1" hangingPunct="1"/>
            <a:r>
              <a:rPr lang="ru-RU" altLang="ru-RU" sz="1600" b="1" i="1">
                <a:solidFill>
                  <a:srgbClr val="000099"/>
                </a:solidFill>
                <a:cs typeface="Times New Roman" pitchFamily="18" charset="0"/>
              </a:rPr>
              <a:t>-Ямзина Галина Максимовна - председатель городской плановой комиссии,</a:t>
            </a:r>
          </a:p>
          <a:p>
            <a:pPr eaLnBrk="1" hangingPunct="1"/>
            <a:r>
              <a:rPr lang="ru-RU" altLang="ru-RU" sz="1600" b="1" i="1">
                <a:solidFill>
                  <a:srgbClr val="000099"/>
                </a:solidFill>
                <a:cs typeface="Times New Roman" pitchFamily="18" charset="0"/>
              </a:rPr>
              <a:t>                           2 ряд слева направо:</a:t>
            </a:r>
          </a:p>
          <a:p>
            <a:pPr eaLnBrk="1" hangingPunct="1"/>
            <a:r>
              <a:rPr lang="ru-RU" altLang="ru-RU" sz="1600" b="1" i="1">
                <a:solidFill>
                  <a:srgbClr val="000099"/>
                </a:solidFill>
                <a:cs typeface="Times New Roman" pitchFamily="18" charset="0"/>
              </a:rPr>
              <a:t>-Пяткова Евгения Александровна – секретарь исполнительного комитета,</a:t>
            </a:r>
          </a:p>
          <a:p>
            <a:pPr eaLnBrk="1" hangingPunct="1"/>
            <a:r>
              <a:rPr lang="ru-RU" altLang="ru-RU" sz="1600" b="1" i="1">
                <a:solidFill>
                  <a:srgbClr val="000099"/>
                </a:solidFill>
                <a:cs typeface="Times New Roman" pitchFamily="18" charset="0"/>
              </a:rPr>
              <a:t>-Лихачев Геннадий Петрович-заведующий ГОРОНО;</a:t>
            </a:r>
          </a:p>
          <a:p>
            <a:pPr eaLnBrk="1" hangingPunct="1"/>
            <a:r>
              <a:rPr lang="ru-RU" altLang="ru-RU" sz="1600" b="1" i="1">
                <a:solidFill>
                  <a:srgbClr val="000099"/>
                </a:solidFill>
                <a:cs typeface="Times New Roman" pitchFamily="18" charset="0"/>
              </a:rPr>
              <a:t>-Головань Ю.Г.- заместитель председателя исполкома;</a:t>
            </a:r>
          </a:p>
          <a:p>
            <a:pPr eaLnBrk="1" hangingPunct="1"/>
            <a:r>
              <a:rPr lang="ru-RU" altLang="ru-RU" sz="1600" b="1" i="1">
                <a:solidFill>
                  <a:srgbClr val="000099"/>
                </a:solidFill>
                <a:cs typeface="Times New Roman" pitchFamily="18" charset="0"/>
              </a:rPr>
              <a:t>-Никольская Нина Николаевна - заведующая отделом социального обеспечения;</a:t>
            </a:r>
          </a:p>
          <a:p>
            <a:pPr eaLnBrk="1" hangingPunct="1"/>
            <a:r>
              <a:rPr lang="ru-RU" altLang="ru-RU" sz="1600" b="1" i="1">
                <a:solidFill>
                  <a:srgbClr val="000099"/>
                </a:solidFill>
                <a:cs typeface="Times New Roman" pitchFamily="18" charset="0"/>
              </a:rPr>
              <a:t>-</a:t>
            </a:r>
            <a:r>
              <a:rPr lang="ru-RU" altLang="ru-RU" sz="1600" b="1" i="1" u="sng">
                <a:solidFill>
                  <a:srgbClr val="000099"/>
                </a:solidFill>
                <a:cs typeface="Times New Roman" pitchFamily="18" charset="0"/>
              </a:rPr>
              <a:t>Ямзин Валентин Владимирович - заведующий финансовым отделом у стенда с показателями работы </a:t>
            </a:r>
          </a:p>
        </p:txBody>
      </p:sp>
      <p:sp>
        <p:nvSpPr>
          <p:cNvPr id="12" name="AutoShape 14"/>
          <p:cNvSpPr>
            <a:spLocks noChangeArrowheads="1"/>
          </p:cNvSpPr>
          <p:nvPr/>
        </p:nvSpPr>
        <p:spPr bwMode="auto">
          <a:xfrm>
            <a:off x="378517" y="4951523"/>
            <a:ext cx="3837883" cy="792608"/>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a:t>
            </a:r>
          </a:p>
          <a:p>
            <a:pPr algn="ctr" eaLnBrk="1" hangingPunct="1">
              <a:defRPr/>
            </a:pPr>
            <a:r>
              <a:rPr lang="ru-RU" sz="1000" b="1" dirty="0">
                <a:solidFill>
                  <a:schemeClr val="tx1"/>
                </a:solidFill>
                <a:cs typeface="Times New Roman" pitchFamily="18" charset="0"/>
              </a:rPr>
              <a:t> администрации города Нефтеюганска</a:t>
            </a:r>
          </a:p>
          <a:p>
            <a:pPr algn="ctr" eaLnBrk="1" hangingPunct="1">
              <a:defRPr/>
            </a:pPr>
            <a:r>
              <a:rPr lang="ru-RU" sz="1000" b="1" dirty="0" err="1">
                <a:solidFill>
                  <a:schemeClr val="tx1"/>
                </a:solidFill>
                <a:cs typeface="Times New Roman" pitchFamily="18" charset="0"/>
              </a:rPr>
              <a:t>Фотофонд</a:t>
            </a:r>
            <a:r>
              <a:rPr lang="ru-RU" sz="1000" b="1" dirty="0">
                <a:solidFill>
                  <a:schemeClr val="tx1"/>
                </a:solidFill>
                <a:cs typeface="Times New Roman" pitchFamily="18" charset="0"/>
              </a:rPr>
              <a:t>, опись № 1, ед. хр. 1837. 1979 год</a:t>
            </a:r>
          </a:p>
        </p:txBody>
      </p:sp>
      <p:pic>
        <p:nvPicPr>
          <p:cNvPr id="33806"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965200"/>
            <a:ext cx="52562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34819"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34820"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34821"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pic>
        <p:nvPicPr>
          <p:cNvPr id="34824" name="Picture 3" descr="C:\Users\User\Desktop\ФОТО\ФОТО-ОПиСЬ 1-\Фото 1-3258\ФОТООПИСЬ\ГОТОВО 1-2684\1134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3363" y="1044575"/>
            <a:ext cx="333533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Прямоугольник 1"/>
          <p:cNvSpPr>
            <a:spLocks noChangeArrowheads="1"/>
          </p:cNvSpPr>
          <p:nvPr/>
        </p:nvSpPr>
        <p:spPr bwMode="auto">
          <a:xfrm>
            <a:off x="488950" y="742950"/>
            <a:ext cx="408781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2200" b="1" i="1">
                <a:solidFill>
                  <a:srgbClr val="000099"/>
                </a:solidFill>
                <a:cs typeface="Times New Roman" pitchFamily="18" charset="0"/>
              </a:rPr>
              <a:t>Лидия Захаровна Рябова (Наумова):</a:t>
            </a:r>
          </a:p>
          <a:p>
            <a:pPr eaLnBrk="1" hangingPunct="1"/>
            <a:r>
              <a:rPr lang="ru-RU" altLang="ru-RU" sz="2200" b="1" i="1">
                <a:solidFill>
                  <a:srgbClr val="000099"/>
                </a:solidFill>
                <a:cs typeface="Times New Roman" pitchFamily="18" charset="0"/>
              </a:rPr>
              <a:t> 1981-1990 годы – начальник финансового отдела исполнительного комитета Нефтеюганского городского Совета депутатов трудящихся; </a:t>
            </a:r>
          </a:p>
          <a:p>
            <a:pPr eaLnBrk="1" hangingPunct="1"/>
            <a:r>
              <a:rPr lang="ru-RU" altLang="ru-RU" sz="2200" b="1" i="1">
                <a:solidFill>
                  <a:srgbClr val="000099"/>
                </a:solidFill>
                <a:cs typeface="Times New Roman" pitchFamily="18" charset="0"/>
              </a:rPr>
              <a:t>позже - советник налоговой службы РФ первого ранга, руководитель инспекции МНС России г.Нефтеюганска </a:t>
            </a:r>
          </a:p>
        </p:txBody>
      </p:sp>
      <p:sp>
        <p:nvSpPr>
          <p:cNvPr id="11" name="AutoShape 14"/>
          <p:cNvSpPr>
            <a:spLocks noChangeArrowheads="1"/>
          </p:cNvSpPr>
          <p:nvPr/>
        </p:nvSpPr>
        <p:spPr bwMode="auto">
          <a:xfrm>
            <a:off x="3944888" y="5903713"/>
            <a:ext cx="5457056" cy="438100"/>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err="1">
                <a:solidFill>
                  <a:schemeClr val="tx1"/>
                </a:solidFill>
                <a:cs typeface="Times New Roman" pitchFamily="18" charset="0"/>
              </a:rPr>
              <a:t>Фотофонд</a:t>
            </a:r>
            <a:r>
              <a:rPr lang="ru-RU" sz="1000" b="1" dirty="0">
                <a:solidFill>
                  <a:schemeClr val="tx1"/>
                </a:solidFill>
                <a:cs typeface="Times New Roman" pitchFamily="18" charset="0"/>
              </a:rPr>
              <a:t>, опись № 1, ед. хр. № 1134. 2001 год</a:t>
            </a:r>
          </a:p>
        </p:txBody>
      </p:sp>
      <p:pic>
        <p:nvPicPr>
          <p:cNvPr id="34829"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4438" y="742950"/>
            <a:ext cx="388937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560" y="-20563"/>
            <a:ext cx="10095289" cy="6878563"/>
          </a:xfrm>
          <a:prstGeom prst="rect">
            <a:avLst/>
          </a:prstGeom>
          <a:noFill/>
          <a:ln w="9525">
            <a:noFill/>
            <a:miter lim="800000"/>
            <a:headEnd/>
            <a:tailEnd/>
          </a:ln>
          <a:scene3d>
            <a:camera prst="orthographicFront"/>
            <a:lightRig rig="threePt" dir="t"/>
          </a:scene3d>
          <a:sp3d prstMaterial="matte">
            <a:bevelT/>
            <a:bevelB/>
          </a:sp3d>
          <a:extLst/>
        </p:spPr>
      </p:pic>
      <p:sp>
        <p:nvSpPr>
          <p:cNvPr id="35843"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35844"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35845"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35848" name="Прямоугольник 1"/>
          <p:cNvSpPr>
            <a:spLocks noChangeArrowheads="1"/>
          </p:cNvSpPr>
          <p:nvPr/>
        </p:nvSpPr>
        <p:spPr bwMode="auto">
          <a:xfrm>
            <a:off x="26988" y="422275"/>
            <a:ext cx="4305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2200" b="1" i="1">
                <a:cs typeface="Times New Roman" pitchFamily="18" charset="0"/>
              </a:rPr>
              <a:t>       </a:t>
            </a:r>
            <a:endParaRPr lang="ru-RU" altLang="ru-RU" sz="2200" b="1" i="1">
              <a:solidFill>
                <a:srgbClr val="000099"/>
              </a:solidFill>
              <a:cs typeface="Times New Roman" pitchFamily="18" charset="0"/>
            </a:endParaRPr>
          </a:p>
        </p:txBody>
      </p:sp>
      <p:pic>
        <p:nvPicPr>
          <p:cNvPr id="35849" name="Picture 1" descr="C:\Users\User\Desktop\ФОТО\ФОТО-ОПиСЬ 1-\Фото 1-3258\ФОТООПИСЬ\ГОТОВО 1-2684\6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4338" y="573088"/>
            <a:ext cx="5521325"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4"/>
          <p:cNvSpPr>
            <a:spLocks noChangeArrowheads="1"/>
          </p:cNvSpPr>
          <p:nvPr/>
        </p:nvSpPr>
        <p:spPr bwMode="auto">
          <a:xfrm>
            <a:off x="4448944" y="6109541"/>
            <a:ext cx="5457056" cy="438100"/>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err="1">
                <a:solidFill>
                  <a:schemeClr val="tx1"/>
                </a:solidFill>
                <a:cs typeface="Times New Roman" pitchFamily="18" charset="0"/>
              </a:rPr>
              <a:t>Фотофонд</a:t>
            </a:r>
            <a:r>
              <a:rPr lang="ru-RU" sz="1000" b="1" dirty="0">
                <a:solidFill>
                  <a:schemeClr val="tx1"/>
                </a:solidFill>
                <a:cs typeface="Times New Roman" pitchFamily="18" charset="0"/>
              </a:rPr>
              <a:t>, опись № 1, </a:t>
            </a:r>
            <a:r>
              <a:rPr lang="ru-RU" sz="1000" b="1" dirty="0" err="1">
                <a:solidFill>
                  <a:schemeClr val="tx1"/>
                </a:solidFill>
                <a:cs typeface="Times New Roman" pitchFamily="18" charset="0"/>
              </a:rPr>
              <a:t>ед.хр</a:t>
            </a:r>
            <a:r>
              <a:rPr lang="ru-RU" sz="1000" b="1" dirty="0">
                <a:solidFill>
                  <a:schemeClr val="tx1"/>
                </a:solidFill>
                <a:cs typeface="Times New Roman" pitchFamily="18" charset="0"/>
              </a:rPr>
              <a:t>. № 668.   1985 год; фонд №10 опись №1</a:t>
            </a:r>
          </a:p>
        </p:txBody>
      </p:sp>
      <p:pic>
        <p:nvPicPr>
          <p:cNvPr id="35853"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16400" y="457200"/>
            <a:ext cx="56896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Прямоугольник 3"/>
          <p:cNvSpPr>
            <a:spLocks noChangeArrowheads="1"/>
          </p:cNvSpPr>
          <p:nvPr/>
        </p:nvSpPr>
        <p:spPr bwMode="auto">
          <a:xfrm>
            <a:off x="38100" y="2103438"/>
            <a:ext cx="39909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1400" b="1" i="1" u="sng">
                <a:solidFill>
                  <a:srgbClr val="000099"/>
                </a:solidFill>
                <a:cs typeface="Times New Roman" pitchFamily="18" charset="0"/>
              </a:rPr>
              <a:t>Структура финансового отдела  1967-1981 г.г.:</a:t>
            </a:r>
          </a:p>
          <a:p>
            <a:pPr eaLnBrk="1" hangingPunct="1"/>
            <a:r>
              <a:rPr lang="ru-RU" altLang="ru-RU" sz="1400" b="1" i="1">
                <a:solidFill>
                  <a:srgbClr val="000099"/>
                </a:solidFill>
                <a:cs typeface="Times New Roman" pitchFamily="18" charset="0"/>
              </a:rPr>
              <a:t>-главная бухгалтерия;</a:t>
            </a:r>
          </a:p>
          <a:p>
            <a:pPr eaLnBrk="1" hangingPunct="1"/>
            <a:r>
              <a:rPr lang="ru-RU" altLang="ru-RU" sz="1400" b="1" i="1">
                <a:solidFill>
                  <a:srgbClr val="000099"/>
                </a:solidFill>
                <a:cs typeface="Times New Roman" pitchFamily="18" charset="0"/>
              </a:rPr>
              <a:t>-бюджетная группа;</a:t>
            </a:r>
          </a:p>
          <a:p>
            <a:pPr eaLnBrk="1" hangingPunct="1"/>
            <a:r>
              <a:rPr lang="ru-RU" altLang="ru-RU" sz="1400" b="1" i="1">
                <a:solidFill>
                  <a:srgbClr val="000099"/>
                </a:solidFill>
                <a:cs typeface="Times New Roman" pitchFamily="18" charset="0"/>
              </a:rPr>
              <a:t>-отдел государственных доходов.</a:t>
            </a:r>
          </a:p>
          <a:p>
            <a:pPr eaLnBrk="1" hangingPunct="1"/>
            <a:endParaRPr lang="ru-RU" altLang="ru-RU" sz="1400" b="1" i="1" u="sng">
              <a:solidFill>
                <a:srgbClr val="000099"/>
              </a:solidFill>
              <a:cs typeface="Times New Roman" pitchFamily="18" charset="0"/>
            </a:endParaRPr>
          </a:p>
          <a:p>
            <a:pPr eaLnBrk="1" hangingPunct="1"/>
            <a:r>
              <a:rPr lang="ru-RU" altLang="ru-RU" sz="1400" b="1" i="1" u="sng">
                <a:solidFill>
                  <a:srgbClr val="000099"/>
                </a:solidFill>
                <a:cs typeface="Times New Roman" pitchFamily="18" charset="0"/>
              </a:rPr>
              <a:t>Структура финансового отдела  1982-1989 г.г.:</a:t>
            </a:r>
          </a:p>
          <a:p>
            <a:pPr eaLnBrk="1" hangingPunct="1"/>
            <a:r>
              <a:rPr lang="ru-RU" altLang="ru-RU" sz="1400" b="1" i="1">
                <a:solidFill>
                  <a:srgbClr val="000099"/>
                </a:solidFill>
                <a:cs typeface="Times New Roman" pitchFamily="18" charset="0"/>
              </a:rPr>
              <a:t>-руководство и контроль, организационные вопросы;</a:t>
            </a:r>
          </a:p>
          <a:p>
            <a:pPr eaLnBrk="1" hangingPunct="1"/>
            <a:r>
              <a:rPr lang="ru-RU" altLang="ru-RU" sz="1400" b="1" i="1">
                <a:solidFill>
                  <a:srgbClr val="000099"/>
                </a:solidFill>
                <a:cs typeface="Times New Roman" pitchFamily="18" charset="0"/>
              </a:rPr>
              <a:t>-бюджетный отдел;</a:t>
            </a:r>
          </a:p>
          <a:p>
            <a:pPr eaLnBrk="1" hangingPunct="1"/>
            <a:r>
              <a:rPr lang="ru-RU" altLang="ru-RU" sz="1400" b="1" i="1">
                <a:solidFill>
                  <a:srgbClr val="000099"/>
                </a:solidFill>
                <a:cs typeface="Times New Roman" pitchFamily="18" charset="0"/>
              </a:rPr>
              <a:t>-отдел государственных доходов;</a:t>
            </a:r>
          </a:p>
          <a:p>
            <a:pPr eaLnBrk="1" hangingPunct="1"/>
            <a:r>
              <a:rPr lang="ru-RU" altLang="ru-RU" sz="1400" b="1" i="1">
                <a:solidFill>
                  <a:srgbClr val="000099"/>
                </a:solidFill>
                <a:cs typeface="Times New Roman" pitchFamily="18" charset="0"/>
              </a:rPr>
              <a:t>-отдел кадров;</a:t>
            </a:r>
          </a:p>
          <a:p>
            <a:pPr eaLnBrk="1" hangingPunct="1"/>
            <a:r>
              <a:rPr lang="ru-RU" altLang="ru-RU" sz="1400" b="1" i="1">
                <a:solidFill>
                  <a:srgbClr val="000099"/>
                </a:solidFill>
                <a:cs typeface="Times New Roman" pitchFamily="18" charset="0"/>
              </a:rPr>
              <a:t>-бухгалтерия .</a:t>
            </a:r>
          </a:p>
          <a:p>
            <a:pPr eaLnBrk="1" hangingPunct="1"/>
            <a:endParaRPr lang="ru-RU" altLang="ru-RU" sz="1400" b="1" i="1" u="sng">
              <a:solidFill>
                <a:srgbClr val="000099"/>
              </a:solidFill>
              <a:cs typeface="Times New Roman" pitchFamily="18" charset="0"/>
            </a:endParaRPr>
          </a:p>
          <a:p>
            <a:pPr eaLnBrk="1" hangingPunct="1"/>
            <a:r>
              <a:rPr lang="ru-RU" altLang="ru-RU" sz="1400" b="1" i="1" u="sng">
                <a:solidFill>
                  <a:srgbClr val="000099"/>
                </a:solidFill>
                <a:cs typeface="Times New Roman" pitchFamily="18" charset="0"/>
              </a:rPr>
              <a:t>Структура финансового отдела  1990-1997 г.г.:</a:t>
            </a:r>
          </a:p>
          <a:p>
            <a:pPr eaLnBrk="1" hangingPunct="1"/>
            <a:r>
              <a:rPr lang="ru-RU" altLang="ru-RU" sz="1400" b="1" i="1">
                <a:solidFill>
                  <a:srgbClr val="000099"/>
                </a:solidFill>
                <a:cs typeface="Times New Roman" pitchFamily="18" charset="0"/>
              </a:rPr>
              <a:t>-руководство и контроль, организационные вопросы;</a:t>
            </a:r>
          </a:p>
          <a:p>
            <a:pPr eaLnBrk="1" hangingPunct="1"/>
            <a:r>
              <a:rPr lang="ru-RU" altLang="ru-RU" sz="1400" b="1" i="1">
                <a:solidFill>
                  <a:srgbClr val="000099"/>
                </a:solidFill>
                <a:cs typeface="Times New Roman" pitchFamily="18" charset="0"/>
              </a:rPr>
              <a:t>-бюджетный отдел;</a:t>
            </a:r>
          </a:p>
          <a:p>
            <a:pPr eaLnBrk="1" hangingPunct="1"/>
            <a:r>
              <a:rPr lang="ru-RU" altLang="ru-RU" sz="1400" b="1" i="1">
                <a:solidFill>
                  <a:srgbClr val="000099"/>
                </a:solidFill>
                <a:cs typeface="Times New Roman" pitchFamily="18" charset="0"/>
              </a:rPr>
              <a:t>-бухгалтерия </a:t>
            </a:r>
          </a:p>
        </p:txBody>
      </p:sp>
      <p:sp>
        <p:nvSpPr>
          <p:cNvPr id="35855" name="Прямоугольник 3"/>
          <p:cNvSpPr>
            <a:spLocks noChangeArrowheads="1"/>
          </p:cNvSpPr>
          <p:nvPr/>
        </p:nvSpPr>
        <p:spPr bwMode="auto">
          <a:xfrm>
            <a:off x="4959350" y="3883025"/>
            <a:ext cx="45100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1400" b="1" i="1">
                <a:cs typeface="Times New Roman" pitchFamily="18" charset="0"/>
              </a:rPr>
              <a:t>          </a:t>
            </a:r>
            <a:r>
              <a:rPr lang="ru-RU" altLang="ru-RU" sz="1400" b="1" i="1">
                <a:solidFill>
                  <a:srgbClr val="000099"/>
                </a:solidFill>
                <a:cs typeface="Times New Roman" pitchFamily="18" charset="0"/>
              </a:rPr>
              <a:t>В 1991 году исполнительные комитеты Нефтеюганского городского Совета депутатов трудящихся реорганизованы в новый орган исполнительной власти: администрация города Нефтеюганска. </a:t>
            </a:r>
          </a:p>
          <a:p>
            <a:pPr eaLnBrk="1" hangingPunct="1"/>
            <a:r>
              <a:rPr lang="ru-RU" altLang="ru-RU" sz="1400" b="1" i="1">
                <a:solidFill>
                  <a:srgbClr val="000099"/>
                </a:solidFill>
                <a:cs typeface="Times New Roman" pitchFamily="18" charset="0"/>
              </a:rPr>
              <a:t>          С 1992 года главный финансовый орган города Нефтеюганска переименован в комитет финансов администрации города, сохранив за собой исполнение всех функций и направлений деятельности</a:t>
            </a:r>
          </a:p>
        </p:txBody>
      </p:sp>
      <p:sp>
        <p:nvSpPr>
          <p:cNvPr id="14" name="AutoShape 14"/>
          <p:cNvSpPr>
            <a:spLocks noChangeArrowheads="1"/>
          </p:cNvSpPr>
          <p:nvPr/>
        </p:nvSpPr>
        <p:spPr bwMode="auto">
          <a:xfrm>
            <a:off x="55614" y="310937"/>
            <a:ext cx="3981513" cy="1533887"/>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altLang="ru-RU" sz="2800" b="1" i="1" dirty="0">
                <a:solidFill>
                  <a:srgbClr val="000099"/>
                </a:solidFill>
                <a:cs typeface="Times New Roman" panose="02020603050405020304" pitchFamily="18" charset="0"/>
              </a:rPr>
              <a:t>Административное      </a:t>
            </a:r>
          </a:p>
          <a:p>
            <a:pPr algn="ctr" eaLnBrk="1" hangingPunct="1">
              <a:defRPr/>
            </a:pPr>
            <a:r>
              <a:rPr lang="ru-RU" altLang="ru-RU" sz="2800" b="1" i="1" dirty="0">
                <a:solidFill>
                  <a:srgbClr val="000099"/>
                </a:solidFill>
                <a:cs typeface="Times New Roman" panose="02020603050405020304" pitchFamily="18" charset="0"/>
              </a:rPr>
              <a:t>здание горисполкома</a:t>
            </a:r>
          </a:p>
          <a:p>
            <a:pPr algn="ctr" eaLnBrk="1" hangingPunct="1">
              <a:defRPr/>
            </a:pPr>
            <a:r>
              <a:rPr lang="ru-RU" altLang="ru-RU" sz="2800" b="1" i="1" dirty="0">
                <a:solidFill>
                  <a:srgbClr val="000099"/>
                </a:solidFill>
                <a:cs typeface="Times New Roman" panose="02020603050405020304" pitchFamily="18" charset="0"/>
              </a:rPr>
              <a:t>(общий вид)</a:t>
            </a:r>
            <a:endParaRPr lang="ru-RU" sz="2800" b="1"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36867"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36868"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36869"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8" name="AutoShape 14"/>
          <p:cNvSpPr>
            <a:spLocks noChangeArrowheads="1"/>
          </p:cNvSpPr>
          <p:nvPr/>
        </p:nvSpPr>
        <p:spPr bwMode="auto">
          <a:xfrm>
            <a:off x="2253046" y="6237312"/>
            <a:ext cx="5457056" cy="438100"/>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err="1">
                <a:solidFill>
                  <a:schemeClr val="tx1"/>
                </a:solidFill>
                <a:cs typeface="Times New Roman" pitchFamily="18" charset="0"/>
              </a:rPr>
              <a:t>Фотофонд</a:t>
            </a:r>
            <a:r>
              <a:rPr lang="ru-RU" sz="1000" b="1" dirty="0">
                <a:solidFill>
                  <a:schemeClr val="tx1"/>
                </a:solidFill>
                <a:cs typeface="Times New Roman" pitchFamily="18" charset="0"/>
              </a:rPr>
              <a:t>, опись № 1, ед. хр. № 1738. 2001 год</a:t>
            </a:r>
          </a:p>
        </p:txBody>
      </p:sp>
      <p:pic>
        <p:nvPicPr>
          <p:cNvPr id="36875" name="Picture 4" descr="C:\Users\User\Desktop\ФОТО\ФОТО-ОПиСЬ 1-\Фото 1-3258\ФОТООПИСЬ\ГОТОВО 1-2684\173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7213" y="1365250"/>
            <a:ext cx="5980112"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Прямоугольник 1"/>
          <p:cNvSpPr>
            <a:spLocks noChangeArrowheads="1"/>
          </p:cNvSpPr>
          <p:nvPr/>
        </p:nvSpPr>
        <p:spPr bwMode="auto">
          <a:xfrm>
            <a:off x="17463" y="107950"/>
            <a:ext cx="98504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2200" b="1" i="1">
                <a:cs typeface="Times New Roman" pitchFamily="18" charset="0"/>
              </a:rPr>
              <a:t>        </a:t>
            </a:r>
            <a:r>
              <a:rPr lang="ru-RU" altLang="ru-RU" sz="2200" b="1" i="1">
                <a:solidFill>
                  <a:srgbClr val="000099"/>
                </a:solidFill>
                <a:cs typeface="Times New Roman" pitchFamily="18" charset="0"/>
              </a:rPr>
              <a:t>С 1992 года главный финансовый орган города Нефтеюганска переименован в комитет финансов администрации города, сохранив за собой исполнение всех функций и направлений деятельности</a:t>
            </a:r>
          </a:p>
          <a:p>
            <a:pPr eaLnBrk="1" hangingPunct="1"/>
            <a:endParaRPr lang="ru-RU" altLang="ru-RU" sz="2200" b="1" i="1">
              <a:cs typeface="Times New Roman" pitchFamily="18" charset="0"/>
            </a:endParaRPr>
          </a:p>
        </p:txBody>
      </p:sp>
      <p:sp>
        <p:nvSpPr>
          <p:cNvPr id="36877" name="Прямоугольник 10"/>
          <p:cNvSpPr>
            <a:spLocks noChangeArrowheads="1"/>
          </p:cNvSpPr>
          <p:nvPr/>
        </p:nvSpPr>
        <p:spPr bwMode="auto">
          <a:xfrm>
            <a:off x="58738" y="5386388"/>
            <a:ext cx="9918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1800" b="1" i="1">
                <a:cs typeface="Times New Roman" pitchFamily="18" charset="0"/>
              </a:rPr>
              <a:t>         </a:t>
            </a:r>
            <a:r>
              <a:rPr lang="ru-RU" altLang="ru-RU" sz="1800" b="1" i="1">
                <a:solidFill>
                  <a:srgbClr val="000099"/>
                </a:solidFill>
                <a:cs typeface="Times New Roman" pitchFamily="18" charset="0"/>
              </a:rPr>
              <a:t>Лидия Ильинична Овсянникова - заведующая финансовым отделом,  далее – комитетом по финансам  администрации города Нефтеюганска, за рабочим столом в кабинете. </a:t>
            </a:r>
          </a:p>
          <a:p>
            <a:pPr eaLnBrk="1" hangingPunct="1"/>
            <a:r>
              <a:rPr lang="ru-RU" altLang="ru-RU" sz="1800" b="1" i="1">
                <a:solidFill>
                  <a:srgbClr val="000099"/>
                </a:solidFill>
                <a:cs typeface="Times New Roman" pitchFamily="18" charset="0"/>
              </a:rPr>
              <a:t>Годы работы: 1990-1999 </a:t>
            </a:r>
          </a:p>
        </p:txBody>
      </p:sp>
      <p:pic>
        <p:nvPicPr>
          <p:cNvPr id="36878"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7213" y="1268413"/>
            <a:ext cx="5980112"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37891"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37892"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37893"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8" name="AutoShape 14"/>
          <p:cNvSpPr>
            <a:spLocks noChangeArrowheads="1"/>
          </p:cNvSpPr>
          <p:nvPr/>
        </p:nvSpPr>
        <p:spPr bwMode="auto">
          <a:xfrm>
            <a:off x="2253046" y="6237312"/>
            <a:ext cx="5457056" cy="438100"/>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a:solidFill>
                  <a:schemeClr val="tx1"/>
                </a:solidFill>
                <a:cs typeface="Times New Roman" pitchFamily="18" charset="0"/>
              </a:rPr>
              <a:t>Фонд № 68, опись № 1, ед. хр. № 375. 1995 год </a:t>
            </a:r>
          </a:p>
        </p:txBody>
      </p:sp>
      <p:pic>
        <p:nvPicPr>
          <p:cNvPr id="37899" name="Picture 2" descr="C:\Users\User\Desktop\10\10 0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738" y="128588"/>
            <a:ext cx="456247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3" descr="C:\Users\User\Desktop\10\10 0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3363" y="300038"/>
            <a:ext cx="4519612"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6" descr="http://img-fotki.yandex.ru/get/6744/16969765.23f/0_91721_3a650739_L.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363" y="-20638"/>
            <a:ext cx="4875212"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6" descr="http://img-fotki.yandex.ru/get/6744/16969765.23f/0_91721_3a650739_L.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38725" y="-20638"/>
            <a:ext cx="4875213"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38915"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38916"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38917"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8" name="AutoShape 14"/>
          <p:cNvSpPr>
            <a:spLocks noChangeArrowheads="1"/>
          </p:cNvSpPr>
          <p:nvPr/>
        </p:nvSpPr>
        <p:spPr bwMode="auto">
          <a:xfrm>
            <a:off x="2253046" y="6237312"/>
            <a:ext cx="5457056" cy="438100"/>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err="1">
                <a:solidFill>
                  <a:schemeClr val="tx1"/>
                </a:solidFill>
                <a:cs typeface="Times New Roman" pitchFamily="18" charset="0"/>
              </a:rPr>
              <a:t>Фотофонд</a:t>
            </a:r>
            <a:r>
              <a:rPr lang="ru-RU" sz="1000" b="1" dirty="0">
                <a:solidFill>
                  <a:schemeClr val="tx1"/>
                </a:solidFill>
                <a:cs typeface="Times New Roman" pitchFamily="18" charset="0"/>
              </a:rPr>
              <a:t>, опись № 1, </a:t>
            </a:r>
            <a:r>
              <a:rPr lang="ru-RU" sz="1000" b="1" dirty="0" err="1">
                <a:solidFill>
                  <a:schemeClr val="tx1"/>
                </a:solidFill>
                <a:cs typeface="Times New Roman" pitchFamily="18" charset="0"/>
              </a:rPr>
              <a:t>ед.хр</a:t>
            </a:r>
            <a:r>
              <a:rPr lang="ru-RU" sz="1000" b="1" dirty="0">
                <a:solidFill>
                  <a:schemeClr val="tx1"/>
                </a:solidFill>
                <a:cs typeface="Times New Roman" pitchFamily="18" charset="0"/>
              </a:rPr>
              <a:t>. № 2190, 2005 год</a:t>
            </a:r>
          </a:p>
        </p:txBody>
      </p:sp>
      <p:pic>
        <p:nvPicPr>
          <p:cNvPr id="38923" name="Picture 2" descr="Z:\308 Клюцковская\ФОТО\ФОТО-ОПиСЬ 1-\Фото 1-3258\ФОТООПИСЬ\ГОТОВО 1-2684\2190 - копия.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4388" y="620713"/>
            <a:ext cx="6318250"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Прямоугольник 1"/>
          <p:cNvSpPr>
            <a:spLocks noChangeArrowheads="1"/>
          </p:cNvSpPr>
          <p:nvPr/>
        </p:nvSpPr>
        <p:spPr bwMode="auto">
          <a:xfrm>
            <a:off x="152400" y="476250"/>
            <a:ext cx="31210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2200" b="1" i="1" dirty="0">
                <a:cs typeface="Times New Roman" pitchFamily="18" charset="0"/>
              </a:rPr>
              <a:t>    </a:t>
            </a:r>
            <a:r>
              <a:rPr lang="ru-RU" altLang="ru-RU" sz="1400" b="1" i="1" dirty="0">
                <a:solidFill>
                  <a:srgbClr val="000099"/>
                </a:solidFill>
                <a:cs typeface="Times New Roman" pitchFamily="18" charset="0"/>
              </a:rPr>
              <a:t>На снимке: во время торжественного совещания в связи с приездом Губернатора Тюменской области (слева направо):</a:t>
            </a:r>
          </a:p>
          <a:p>
            <a:pPr eaLnBrk="1" hangingPunct="1"/>
            <a:r>
              <a:rPr lang="ru-RU" altLang="ru-RU" sz="1400" b="1" i="1" dirty="0">
                <a:solidFill>
                  <a:srgbClr val="000099"/>
                </a:solidFill>
                <a:cs typeface="Times New Roman" pitchFamily="18" charset="0"/>
              </a:rPr>
              <a:t>-</a:t>
            </a:r>
            <a:r>
              <a:rPr lang="ru-RU" altLang="ru-RU" sz="1400" b="1" i="1" dirty="0" err="1">
                <a:solidFill>
                  <a:srgbClr val="000099"/>
                </a:solidFill>
                <a:cs typeface="Times New Roman" pitchFamily="18" charset="0"/>
              </a:rPr>
              <a:t>Егорцев</a:t>
            </a:r>
            <a:r>
              <a:rPr lang="ru-RU" altLang="ru-RU" sz="1400" b="1" i="1" dirty="0">
                <a:solidFill>
                  <a:srgbClr val="000099"/>
                </a:solidFill>
                <a:cs typeface="Times New Roman" pitchFamily="18" charset="0"/>
              </a:rPr>
              <a:t> Дмитрий Александрович, председатель комитета по финансам администрации города, заместитель главы местного самоуправления по экономическим вопросам;</a:t>
            </a:r>
          </a:p>
          <a:p>
            <a:pPr eaLnBrk="1" hangingPunct="1"/>
            <a:r>
              <a:rPr lang="ru-RU" altLang="ru-RU" sz="1400" b="1" i="1" dirty="0">
                <a:solidFill>
                  <a:srgbClr val="000099"/>
                </a:solidFill>
                <a:cs typeface="Times New Roman" pitchFamily="18" charset="0"/>
              </a:rPr>
              <a:t>-Буров Сергей Владимирович, председатель Думы города Нефтеюганска,  2006-2011 годы – глава администрации города Нефтеюганска;</a:t>
            </a:r>
          </a:p>
          <a:p>
            <a:pPr eaLnBrk="1" hangingPunct="1"/>
            <a:r>
              <a:rPr lang="ru-RU" altLang="ru-RU" sz="1400" b="1" i="1" dirty="0">
                <a:solidFill>
                  <a:srgbClr val="000099"/>
                </a:solidFill>
                <a:cs typeface="Times New Roman" pitchFamily="18" charset="0"/>
              </a:rPr>
              <a:t>-Сергей </a:t>
            </a:r>
            <a:r>
              <a:rPr lang="ru-RU" altLang="ru-RU" sz="1400" b="1" i="1" dirty="0" err="1" smtClean="0">
                <a:solidFill>
                  <a:srgbClr val="000099"/>
                </a:solidFill>
                <a:cs typeface="Times New Roman" pitchFamily="18" charset="0"/>
              </a:rPr>
              <a:t>Собянин</a:t>
            </a:r>
            <a:r>
              <a:rPr lang="ru-RU" altLang="ru-RU" sz="1400" b="1" i="1" dirty="0" smtClean="0">
                <a:solidFill>
                  <a:srgbClr val="000099"/>
                </a:solidFill>
                <a:cs typeface="Times New Roman" pitchFamily="18" charset="0"/>
              </a:rPr>
              <a:t>  </a:t>
            </a:r>
            <a:r>
              <a:rPr lang="ru-RU" altLang="ru-RU" sz="1400" b="1" i="1" dirty="0">
                <a:solidFill>
                  <a:srgbClr val="000099"/>
                </a:solidFill>
                <a:cs typeface="Times New Roman" pitchFamily="18" charset="0"/>
              </a:rPr>
              <a:t>- Губернатор Тюменской области (ныне – мэр города Москва)</a:t>
            </a:r>
            <a:endParaRPr lang="ru-RU" altLang="ru-RU" sz="2200" b="1" i="1" dirty="0">
              <a:solidFill>
                <a:srgbClr val="000099"/>
              </a:solidFill>
              <a:cs typeface="Times New Roman" pitchFamily="18" charset="0"/>
            </a:endParaRPr>
          </a:p>
        </p:txBody>
      </p:sp>
      <p:sp>
        <p:nvSpPr>
          <p:cNvPr id="38925" name="Прямоугольник 1"/>
          <p:cNvSpPr>
            <a:spLocks noChangeArrowheads="1"/>
          </p:cNvSpPr>
          <p:nvPr/>
        </p:nvSpPr>
        <p:spPr bwMode="auto">
          <a:xfrm>
            <a:off x="31750" y="4730750"/>
            <a:ext cx="98488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2200" b="1" i="1">
                <a:cs typeface="Times New Roman" pitchFamily="18" charset="0"/>
              </a:rPr>
              <a:t>        </a:t>
            </a:r>
            <a:r>
              <a:rPr lang="ru-RU" altLang="ru-RU" sz="1400" b="1" i="1">
                <a:solidFill>
                  <a:srgbClr val="000099"/>
                </a:solidFill>
                <a:cs typeface="Times New Roman" pitchFamily="18" charset="0"/>
              </a:rPr>
              <a:t>Егорцев Дмитрий Александрович в 1999 году был назначен председателем комитета по финансам администрации города Нефтеюганска. В 2006 году комитет по финансам переименован, одновременно изменив свой статус в департамент финансов, который действует и по сегодняшнее время в администрации города Нефтеюганска. На протяжении нескольких лет Дмитрий Александрович совмещал свою должность с должностью заместителя главы местного самоуправления</a:t>
            </a:r>
          </a:p>
        </p:txBody>
      </p:sp>
      <p:pic>
        <p:nvPicPr>
          <p:cNvPr id="38926"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97238" y="496888"/>
            <a:ext cx="64119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39939"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39940"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39941"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pic>
        <p:nvPicPr>
          <p:cNvPr id="39944" name="Picture 3" descr="C:\Users\User\Desktop\10\10 0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00" y="160338"/>
            <a:ext cx="4405313" cy="625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 descr="C:\Users\User\Desktop\10\10 0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2125" y="4602163"/>
            <a:ext cx="36512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6" descr="http://img-fotki.yandex.ru/get/6744/16969765.23f/0_91721_3a650739_L.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41950" y="4602163"/>
            <a:ext cx="410527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6" descr="http://img-fotki.yandex.ru/get/6744/16969765.23f/0_91721_3a650739_L.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288" y="0"/>
            <a:ext cx="4452938"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56113" y="90488"/>
            <a:ext cx="54102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4"/>
          <p:cNvSpPr>
            <a:spLocks noChangeArrowheads="1"/>
          </p:cNvSpPr>
          <p:nvPr/>
        </p:nvSpPr>
        <p:spPr bwMode="auto">
          <a:xfrm>
            <a:off x="142751" y="5987048"/>
            <a:ext cx="5298163" cy="438100"/>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a:solidFill>
                  <a:schemeClr val="tx1"/>
                </a:solidFill>
                <a:cs typeface="Times New Roman" pitchFamily="18" charset="0"/>
              </a:rPr>
              <a:t>Фонд № 10, опись № 1, ед. хр. № 398. 2000 год</a:t>
            </a:r>
          </a:p>
        </p:txBody>
      </p:sp>
      <p:sp>
        <p:nvSpPr>
          <p:cNvPr id="14" name="AutoShape 14"/>
          <p:cNvSpPr>
            <a:spLocks noChangeArrowheads="1"/>
          </p:cNvSpPr>
          <p:nvPr/>
        </p:nvSpPr>
        <p:spPr bwMode="auto">
          <a:xfrm>
            <a:off x="4473583" y="3343275"/>
            <a:ext cx="5457056" cy="1258887"/>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anchor="ctr"/>
          <a:lstStyle/>
          <a:p>
            <a:pPr algn="ctr" eaLnBrk="1" hangingPunct="1">
              <a:defRPr/>
            </a:pPr>
            <a:r>
              <a:rPr lang="ru-RU" sz="1000" b="1" dirty="0">
                <a:solidFill>
                  <a:schemeClr val="tx1"/>
                </a:solidFill>
                <a:cs typeface="Times New Roman" pitchFamily="18" charset="0"/>
              </a:rPr>
              <a:t>Работники комитета по финансам администрации города Нефтеюганска</a:t>
            </a:r>
          </a:p>
          <a:p>
            <a:pPr algn="ctr" eaLnBrk="1" hangingPunct="1">
              <a:defRPr/>
            </a:pPr>
            <a:r>
              <a:rPr lang="ru-RU" sz="1000" b="1" dirty="0">
                <a:solidFill>
                  <a:schemeClr val="tx1"/>
                </a:solidFill>
                <a:cs typeface="Times New Roman" pitchFamily="18" charset="0"/>
              </a:rPr>
              <a:t> в малом зале заседаний администрации города в День города. </a:t>
            </a:r>
          </a:p>
          <a:p>
            <a:pPr algn="ctr" eaLnBrk="1" hangingPunct="1">
              <a:defRPr/>
            </a:pPr>
            <a:r>
              <a:rPr lang="ru-RU" sz="1000" b="1" dirty="0">
                <a:solidFill>
                  <a:schemeClr val="tx1"/>
                </a:solidFill>
                <a:cs typeface="Times New Roman" pitchFamily="18" charset="0"/>
              </a:rPr>
              <a:t>Первый ряд слева на право:</a:t>
            </a:r>
          </a:p>
          <a:p>
            <a:pPr algn="ctr" eaLnBrk="1" hangingPunct="1">
              <a:defRPr/>
            </a:pPr>
            <a:r>
              <a:rPr lang="ru-RU" sz="1000" b="1" dirty="0">
                <a:solidFill>
                  <a:schemeClr val="tx1"/>
                </a:solidFill>
                <a:cs typeface="Times New Roman" pitchFamily="18" charset="0"/>
              </a:rPr>
              <a:t>1)Зверева Лидия Леонидовна;</a:t>
            </a:r>
          </a:p>
          <a:p>
            <a:pPr algn="ctr" eaLnBrk="1" hangingPunct="1">
              <a:defRPr/>
            </a:pPr>
            <a:r>
              <a:rPr lang="ru-RU" sz="1000" b="1" dirty="0">
                <a:solidFill>
                  <a:schemeClr val="tx1"/>
                </a:solidFill>
                <a:cs typeface="Times New Roman" pitchFamily="18" charset="0"/>
              </a:rPr>
              <a:t>2) Михайлов Александр </a:t>
            </a:r>
          </a:p>
          <a:p>
            <a:pPr algn="ctr" eaLnBrk="1" hangingPunct="1">
              <a:defRPr/>
            </a:pPr>
            <a:r>
              <a:rPr lang="ru-RU" sz="1000" b="1" dirty="0">
                <a:solidFill>
                  <a:schemeClr val="tx1"/>
                </a:solidFill>
                <a:cs typeface="Times New Roman" pitchFamily="18" charset="0"/>
              </a:rPr>
              <a:t>3)Тараканова Вера Гавриловна;</a:t>
            </a:r>
          </a:p>
          <a:p>
            <a:pPr algn="ctr" eaLnBrk="1" hangingPunct="1">
              <a:defRPr/>
            </a:pPr>
            <a:r>
              <a:rPr lang="ru-RU" sz="1000" b="1" dirty="0">
                <a:solidFill>
                  <a:schemeClr val="tx1"/>
                </a:solidFill>
                <a:cs typeface="Times New Roman" pitchFamily="18" charset="0"/>
              </a:rPr>
              <a:t>4) Захарова Людмила Филипповна </a:t>
            </a:r>
          </a:p>
          <a:p>
            <a:pPr algn="ctr" eaLnBrk="1" hangingPunct="1">
              <a:defRPr/>
            </a:pPr>
            <a:r>
              <a:rPr lang="ru-RU" sz="1000" b="1" dirty="0">
                <a:solidFill>
                  <a:schemeClr val="tx1"/>
                </a:solidFill>
                <a:cs typeface="Times New Roman" pitchFamily="18" charset="0"/>
              </a:rPr>
              <a:t> 16.10.2004. Фонд пользования</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6449"/>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40963"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40964"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40965"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8" name="AutoShape 14"/>
          <p:cNvSpPr>
            <a:spLocks noChangeArrowheads="1"/>
          </p:cNvSpPr>
          <p:nvPr/>
        </p:nvSpPr>
        <p:spPr bwMode="auto">
          <a:xfrm>
            <a:off x="416496" y="6272262"/>
            <a:ext cx="5457056" cy="438100"/>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Информация из официального сайта органов местного самоуправления города Нефтеюганска</a:t>
            </a:r>
          </a:p>
        </p:txBody>
      </p:sp>
      <p:sp>
        <p:nvSpPr>
          <p:cNvPr id="40971" name="Прямоугольник 1"/>
          <p:cNvSpPr>
            <a:spLocks noChangeArrowheads="1"/>
          </p:cNvSpPr>
          <p:nvPr/>
        </p:nvSpPr>
        <p:spPr bwMode="auto">
          <a:xfrm>
            <a:off x="273050" y="254000"/>
            <a:ext cx="4602163"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r>
              <a:rPr lang="ru-RU" altLang="ru-RU" sz="1800" b="1" i="1">
                <a:solidFill>
                  <a:srgbClr val="000099"/>
                </a:solidFill>
                <a:cs typeface="Times New Roman" pitchFamily="18" charset="0"/>
              </a:rPr>
              <a:t>       </a:t>
            </a:r>
            <a:r>
              <a:rPr lang="ru-RU" altLang="ru-RU" sz="1800" b="1">
                <a:solidFill>
                  <a:srgbClr val="000099"/>
                </a:solidFill>
                <a:cs typeface="Times New Roman" pitchFamily="18" charset="0"/>
              </a:rPr>
              <a:t>С 2008 года работу департамента финансов возглавляет Щегульная </a:t>
            </a:r>
          </a:p>
          <a:p>
            <a:pPr algn="ctr" eaLnBrk="1" hangingPunct="1"/>
            <a:r>
              <a:rPr lang="ru-RU" altLang="ru-RU" sz="1800" b="1">
                <a:solidFill>
                  <a:srgbClr val="000099"/>
                </a:solidFill>
                <a:cs typeface="Times New Roman" pitchFamily="18" charset="0"/>
              </a:rPr>
              <a:t> Людмила Ивановна - директор департамента финансов.</a:t>
            </a:r>
          </a:p>
          <a:p>
            <a:pPr eaLnBrk="1" hangingPunct="1"/>
            <a:r>
              <a:rPr lang="ru-RU" altLang="ru-RU" sz="1800" b="1" i="1">
                <a:solidFill>
                  <a:srgbClr val="000099"/>
                </a:solidFill>
                <a:cs typeface="Times New Roman" pitchFamily="18" charset="0"/>
              </a:rPr>
              <a:t> </a:t>
            </a:r>
            <a:r>
              <a:rPr lang="ru-RU" altLang="ru-RU" sz="1800" b="1" i="1" u="sng">
                <a:solidFill>
                  <a:srgbClr val="000099"/>
                </a:solidFill>
                <a:cs typeface="Times New Roman" pitchFamily="18" charset="0"/>
              </a:rPr>
              <a:t>Из биографии Л.И.Щегульной:</a:t>
            </a:r>
            <a:br>
              <a:rPr lang="ru-RU" altLang="ru-RU" sz="1800" b="1" i="1" u="sng">
                <a:solidFill>
                  <a:srgbClr val="000099"/>
                </a:solidFill>
                <a:cs typeface="Times New Roman" pitchFamily="18" charset="0"/>
              </a:rPr>
            </a:br>
            <a:r>
              <a:rPr lang="ru-RU" altLang="ru-RU" sz="1800" b="1" i="1">
                <a:solidFill>
                  <a:srgbClr val="000099"/>
                </a:solidFill>
                <a:cs typeface="Times New Roman" pitchFamily="18" charset="0"/>
              </a:rPr>
              <a:t>В 1996 году окончила Омский финансово-экономический колледж по специальности «Финансист».</a:t>
            </a:r>
          </a:p>
          <a:p>
            <a:pPr eaLnBrk="1" hangingPunct="1"/>
            <a:r>
              <a:rPr lang="ru-RU" altLang="ru-RU" sz="1800" b="1" i="1">
                <a:solidFill>
                  <a:srgbClr val="000099"/>
                </a:solidFill>
                <a:cs typeface="Times New Roman" pitchFamily="18" charset="0"/>
              </a:rPr>
              <a:t> В 2000 году окончила Московский государственный университет сервиса по специальности «Экономист». </a:t>
            </a:r>
            <a:br>
              <a:rPr lang="ru-RU" altLang="ru-RU" sz="1800" b="1" i="1">
                <a:solidFill>
                  <a:srgbClr val="000099"/>
                </a:solidFill>
                <a:cs typeface="Times New Roman" pitchFamily="18" charset="0"/>
              </a:rPr>
            </a:br>
            <a:r>
              <a:rPr lang="ru-RU" altLang="ru-RU" sz="1800" b="1" i="1" u="sng">
                <a:solidFill>
                  <a:srgbClr val="000099"/>
                </a:solidFill>
                <a:cs typeface="Times New Roman" pitchFamily="18" charset="0"/>
              </a:rPr>
              <a:t>Трудовая деятельность:</a:t>
            </a:r>
            <a:br>
              <a:rPr lang="ru-RU" altLang="ru-RU" sz="1800" b="1" i="1" u="sng">
                <a:solidFill>
                  <a:srgbClr val="000099"/>
                </a:solidFill>
                <a:cs typeface="Times New Roman" pitchFamily="18" charset="0"/>
              </a:rPr>
            </a:br>
            <a:r>
              <a:rPr lang="ru-RU" altLang="ru-RU" sz="1800" b="1" i="1">
                <a:solidFill>
                  <a:srgbClr val="000099"/>
                </a:solidFill>
                <a:cs typeface="Times New Roman" pitchFamily="18" charset="0"/>
              </a:rPr>
              <a:t>С 1989 года Людмила Ивановна работает в финансовых органах администрации города. </a:t>
            </a:r>
          </a:p>
          <a:p>
            <a:pPr algn="just" eaLnBrk="1" hangingPunct="1"/>
            <a:r>
              <a:rPr lang="ru-RU" altLang="ru-RU" sz="1800" b="1" i="1">
                <a:solidFill>
                  <a:srgbClr val="000099"/>
                </a:solidFill>
                <a:cs typeface="Times New Roman" pitchFamily="18" charset="0"/>
              </a:rPr>
              <a:t>С февраля 2007 года возглавляет Департамент финансов администрации города Нефтеюганска.</a:t>
            </a:r>
          </a:p>
          <a:p>
            <a:pPr algn="ctr" eaLnBrk="1" hangingPunct="1"/>
            <a:r>
              <a:rPr lang="ru-RU" altLang="ru-RU" sz="1800" b="1" i="1">
                <a:solidFill>
                  <a:srgbClr val="000099"/>
                </a:solidFill>
                <a:cs typeface="Times New Roman" pitchFamily="18" charset="0"/>
              </a:rPr>
              <a:t>	В 2008 году Людмиле Ивановне присвоено звание «Заслуженный экономист Ханты-Мансийского автономного округа  - Югры»</a:t>
            </a:r>
          </a:p>
          <a:p>
            <a:pPr algn="ctr" eaLnBrk="1" hangingPunct="1"/>
            <a:r>
              <a:rPr lang="ru-RU" altLang="ru-RU" sz="1800" b="1" i="1">
                <a:cs typeface="Times New Roman" pitchFamily="18" charset="0"/>
              </a:rPr>
              <a:t> </a:t>
            </a:r>
          </a:p>
        </p:txBody>
      </p:sp>
      <p:pic>
        <p:nvPicPr>
          <p:cNvPr id="40972" name="Picture 6" descr="http://img-fotki.yandex.ru/get/6744/16969765.23f/0_91721_3a650739_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1063" y="287338"/>
            <a:ext cx="3233737"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5" descr="K:\Колесникова\Новая папка\shegylnaia.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6963" y="584200"/>
            <a:ext cx="27781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5961063" y="5106136"/>
            <a:ext cx="3312417" cy="915151"/>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Щегульная Людмила Ивановна,</a:t>
            </a:r>
          </a:p>
          <a:p>
            <a:pPr algn="ctr" eaLnBrk="1" hangingPunct="1">
              <a:defRPr/>
            </a:pPr>
            <a:r>
              <a:rPr lang="ru-RU" sz="1000" b="1" dirty="0">
                <a:solidFill>
                  <a:schemeClr val="tx1"/>
                </a:solidFill>
                <a:cs typeface="Times New Roman" pitchFamily="18" charset="0"/>
              </a:rPr>
              <a:t> директор департамента по делам </a:t>
            </a:r>
          </a:p>
          <a:p>
            <a:pPr algn="ctr" eaLnBrk="1" hangingPunct="1">
              <a:defRPr/>
            </a:pPr>
            <a:r>
              <a:rPr lang="ru-RU" sz="1000" b="1" dirty="0">
                <a:solidFill>
                  <a:schemeClr val="tx1"/>
                </a:solidFill>
                <a:cs typeface="Times New Roman" pitchFamily="18" charset="0"/>
              </a:rPr>
              <a:t>администрации города Нефтеюганска</a:t>
            </a:r>
          </a:p>
          <a:p>
            <a:pPr algn="ctr" eaLnBrk="1" hangingPunct="1">
              <a:defRPr/>
            </a:pPr>
            <a:r>
              <a:rPr lang="ru-RU" sz="1000" b="1" dirty="0">
                <a:solidFill>
                  <a:schemeClr val="tx1"/>
                </a:solidFill>
                <a:cs typeface="Times New Roman" pitchFamily="18" charset="0"/>
              </a:rPr>
              <a:t>2007 год. Фонд пользования</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41987"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41988"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41989"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dirty="0">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dirty="0">
              <a:effectLst>
                <a:outerShdw blurRad="38100" dist="38100" dir="2700000" algn="tl">
                  <a:srgbClr val="000000">
                    <a:alpha val="43137"/>
                  </a:srgbClr>
                </a:outerShdw>
              </a:effectLst>
            </a:endParaRPr>
          </a:p>
        </p:txBody>
      </p:sp>
      <p:sp>
        <p:nvSpPr>
          <p:cNvPr id="9" name="Прямоугольник 1"/>
          <p:cNvSpPr>
            <a:spLocks noChangeArrowheads="1"/>
          </p:cNvSpPr>
          <p:nvPr/>
        </p:nvSpPr>
        <p:spPr bwMode="auto">
          <a:xfrm>
            <a:off x="19050" y="3657600"/>
            <a:ext cx="99218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accent2"/>
                </a:solidFill>
                <a:latin typeface="Times New Roman" pitchFamily="18" charset="0"/>
              </a:defRPr>
            </a:lvl1pPr>
            <a:lvl2pPr marL="742950" indent="-285750" eaLnBrk="0" hangingPunct="0">
              <a:defRPr sz="4000">
                <a:solidFill>
                  <a:schemeClr val="accent2"/>
                </a:solidFill>
                <a:latin typeface="Times New Roman" pitchFamily="18" charset="0"/>
              </a:defRPr>
            </a:lvl2pPr>
            <a:lvl3pPr marL="1143000" indent="-228600" eaLnBrk="0" hangingPunct="0">
              <a:defRPr sz="4000">
                <a:solidFill>
                  <a:schemeClr val="accent2"/>
                </a:solidFill>
                <a:latin typeface="Times New Roman" pitchFamily="18" charset="0"/>
              </a:defRPr>
            </a:lvl3pPr>
            <a:lvl4pPr marL="1600200" indent="-228600" eaLnBrk="0" hangingPunct="0">
              <a:defRPr sz="4000">
                <a:solidFill>
                  <a:schemeClr val="accent2"/>
                </a:solidFill>
                <a:latin typeface="Times New Roman" pitchFamily="18" charset="0"/>
              </a:defRPr>
            </a:lvl4pPr>
            <a:lvl5pPr marL="2057400" indent="-228600" eaLnBrk="0" hangingPunct="0">
              <a:defRPr sz="4000">
                <a:solidFill>
                  <a:schemeClr val="accent2"/>
                </a:solidFill>
                <a:latin typeface="Times New Roman" pitchFamily="18" charset="0"/>
              </a:defRPr>
            </a:lvl5pPr>
            <a:lvl6pPr marL="2514600" indent="-228600" algn="ctr" eaLnBrk="0" fontAlgn="base" hangingPunct="0">
              <a:spcBef>
                <a:spcPct val="0"/>
              </a:spcBef>
              <a:spcAft>
                <a:spcPct val="0"/>
              </a:spcAft>
              <a:defRPr sz="4000">
                <a:solidFill>
                  <a:schemeClr val="accent2"/>
                </a:solidFill>
                <a:latin typeface="Times New Roman" pitchFamily="18" charset="0"/>
              </a:defRPr>
            </a:lvl6pPr>
            <a:lvl7pPr marL="2971800" indent="-228600" algn="ctr" eaLnBrk="0" fontAlgn="base" hangingPunct="0">
              <a:spcBef>
                <a:spcPct val="0"/>
              </a:spcBef>
              <a:spcAft>
                <a:spcPct val="0"/>
              </a:spcAft>
              <a:defRPr sz="4000">
                <a:solidFill>
                  <a:schemeClr val="accent2"/>
                </a:solidFill>
                <a:latin typeface="Times New Roman" pitchFamily="18" charset="0"/>
              </a:defRPr>
            </a:lvl7pPr>
            <a:lvl8pPr marL="3429000" indent="-228600" algn="ctr" eaLnBrk="0" fontAlgn="base" hangingPunct="0">
              <a:spcBef>
                <a:spcPct val="0"/>
              </a:spcBef>
              <a:spcAft>
                <a:spcPct val="0"/>
              </a:spcAft>
              <a:defRPr sz="4000">
                <a:solidFill>
                  <a:schemeClr val="accent2"/>
                </a:solidFill>
                <a:latin typeface="Times New Roman" pitchFamily="18" charset="0"/>
              </a:defRPr>
            </a:lvl8pPr>
            <a:lvl9pPr marL="3886200" indent="-228600" algn="ctr" eaLnBrk="0" fontAlgn="base" hangingPunct="0">
              <a:spcBef>
                <a:spcPct val="0"/>
              </a:spcBef>
              <a:spcAft>
                <a:spcPct val="0"/>
              </a:spcAft>
              <a:defRPr sz="4000">
                <a:solidFill>
                  <a:schemeClr val="accent2"/>
                </a:solidFill>
                <a:latin typeface="Times New Roman" pitchFamily="18" charset="0"/>
              </a:defRPr>
            </a:lvl9pPr>
          </a:lstStyle>
          <a:p>
            <a:pPr eaLnBrk="1" hangingPunct="1">
              <a:defRPr/>
            </a:pPr>
            <a:r>
              <a:rPr lang="ru-RU" altLang="ru-RU" sz="1800" b="1" i="1" dirty="0" smtClean="0">
                <a:cs typeface="Times New Roman" pitchFamily="18" charset="0"/>
              </a:rPr>
              <a:t>         </a:t>
            </a:r>
          </a:p>
          <a:p>
            <a:pPr eaLnBrk="1" hangingPunct="1">
              <a:defRPr/>
            </a:pPr>
            <a:r>
              <a:rPr lang="ru-RU" altLang="ru-RU" sz="1300" b="1" i="1" dirty="0" smtClean="0">
                <a:solidFill>
                  <a:srgbClr val="000099"/>
                </a:solidFill>
                <a:cs typeface="Times New Roman" pitchFamily="18" charset="0"/>
              </a:rPr>
              <a:t>Департамент финансов администрации города Нефтеюганска является органом администрации города по решению вопросов местного значения в области бюджета и финансов.</a:t>
            </a:r>
            <a:br>
              <a:rPr lang="ru-RU" altLang="ru-RU" sz="1300" b="1" i="1" dirty="0" smtClean="0">
                <a:solidFill>
                  <a:srgbClr val="000099"/>
                </a:solidFill>
                <a:cs typeface="Times New Roman" pitchFamily="18" charset="0"/>
              </a:rPr>
            </a:br>
            <a:r>
              <a:rPr lang="ru-RU" altLang="ru-RU" sz="1300" b="1" i="1" dirty="0" smtClean="0">
                <a:solidFill>
                  <a:srgbClr val="000099"/>
                </a:solidFill>
                <a:cs typeface="Times New Roman" pitchFamily="18" charset="0"/>
              </a:rPr>
              <a:t>            Департамент финансов представляет администрацию города во взаимоотношениях с органами власти, юридическими и физическими лицами по вопросам бюджета, в процессе зачисления доходов в бюджет и взаимозачетов между бюджетами разных уровней бюджетной системы.</a:t>
            </a:r>
          </a:p>
          <a:p>
            <a:pPr eaLnBrk="1" hangingPunct="1">
              <a:defRPr/>
            </a:pPr>
            <a:r>
              <a:rPr lang="ru-RU" altLang="ru-RU" sz="1300" b="1" i="1" dirty="0" smtClean="0">
                <a:solidFill>
                  <a:srgbClr val="000099"/>
                </a:solidFill>
                <a:cs typeface="Times New Roman" pitchFamily="18" charset="0"/>
              </a:rPr>
              <a:t>            </a:t>
            </a:r>
            <a:r>
              <a:rPr lang="ru-RU" altLang="ru-RU" sz="1300" b="1" i="1" u="sng" dirty="0" smtClean="0">
                <a:solidFill>
                  <a:srgbClr val="000099"/>
                </a:solidFill>
                <a:cs typeface="Times New Roman" pitchFamily="18" charset="0"/>
              </a:rPr>
              <a:t>В установленной сфере деятельности департамент финансов осуществляет полномочия по следующим основным направлениям (областям):</a:t>
            </a:r>
          </a:p>
          <a:p>
            <a:pPr marL="285750" indent="-285750" eaLnBrk="1" hangingPunct="1">
              <a:buFont typeface="Wingdings" panose="05000000000000000000" pitchFamily="2" charset="2"/>
              <a:buChar char="ü"/>
              <a:defRPr/>
            </a:pPr>
            <a:r>
              <a:rPr lang="ru-RU" altLang="ru-RU" sz="1300" b="1" i="1" dirty="0" smtClean="0">
                <a:solidFill>
                  <a:srgbClr val="000099"/>
                </a:solidFill>
                <a:cs typeface="Times New Roman" pitchFamily="18" charset="0"/>
              </a:rPr>
              <a:t>нормативное правовое регулирование в пределах своей компетенции;</a:t>
            </a:r>
          </a:p>
          <a:p>
            <a:pPr marL="285750" indent="-285750" eaLnBrk="1" hangingPunct="1">
              <a:buFont typeface="Wingdings" panose="05000000000000000000" pitchFamily="2" charset="2"/>
              <a:buChar char="ü"/>
              <a:defRPr/>
            </a:pPr>
            <a:r>
              <a:rPr lang="ru-RU" altLang="ru-RU" sz="1300" b="1" i="1" dirty="0" smtClean="0">
                <a:solidFill>
                  <a:srgbClr val="000099"/>
                </a:solidFill>
                <a:cs typeface="Times New Roman" pitchFamily="18" charset="0"/>
              </a:rPr>
              <a:t>составление проекта бюджета города;</a:t>
            </a:r>
          </a:p>
          <a:p>
            <a:pPr marL="285750" indent="-285750" eaLnBrk="1" hangingPunct="1">
              <a:buFont typeface="Wingdings" panose="05000000000000000000" pitchFamily="2" charset="2"/>
              <a:buChar char="ü"/>
              <a:defRPr/>
            </a:pPr>
            <a:r>
              <a:rPr lang="ru-RU" altLang="ru-RU" sz="1300" b="1" i="1" dirty="0" smtClean="0">
                <a:solidFill>
                  <a:srgbClr val="000099"/>
                </a:solidFill>
                <a:cs typeface="Times New Roman" pitchFamily="18" charset="0"/>
              </a:rPr>
              <a:t>организация исполнения и исполнение бюджета города;</a:t>
            </a:r>
          </a:p>
          <a:p>
            <a:pPr marL="285750" indent="-285750" eaLnBrk="1" hangingPunct="1">
              <a:buFont typeface="Wingdings" panose="05000000000000000000" pitchFamily="2" charset="2"/>
              <a:buChar char="ü"/>
              <a:defRPr/>
            </a:pPr>
            <a:r>
              <a:rPr lang="ru-RU" altLang="ru-RU" sz="1300" b="1" i="1" dirty="0" smtClean="0">
                <a:solidFill>
                  <a:srgbClr val="000099"/>
                </a:solidFill>
                <a:cs typeface="Times New Roman" pitchFamily="18" charset="0"/>
              </a:rPr>
              <a:t>обеспечение управления муниципальным долгом города;</a:t>
            </a:r>
          </a:p>
          <a:p>
            <a:pPr marL="285750" indent="-285750" eaLnBrk="1" hangingPunct="1">
              <a:buFont typeface="Wingdings" panose="05000000000000000000" pitchFamily="2" charset="2"/>
              <a:buChar char="ü"/>
              <a:defRPr/>
            </a:pPr>
            <a:r>
              <a:rPr lang="ru-RU" altLang="ru-RU" sz="1300" b="1" i="1" dirty="0" smtClean="0">
                <a:solidFill>
                  <a:srgbClr val="000099"/>
                </a:solidFill>
                <a:cs typeface="Times New Roman" pitchFamily="18" charset="0"/>
              </a:rPr>
              <a:t>осуществление внутреннего муниципального</a:t>
            </a:r>
          </a:p>
          <a:p>
            <a:pPr marL="285750" indent="-285750" eaLnBrk="1" hangingPunct="1">
              <a:buFont typeface="Wingdings" panose="05000000000000000000" pitchFamily="2" charset="2"/>
              <a:buChar char="ü"/>
              <a:defRPr/>
            </a:pPr>
            <a:r>
              <a:rPr lang="ru-RU" altLang="ru-RU" sz="1300" b="1" i="1" dirty="0" smtClean="0">
                <a:solidFill>
                  <a:srgbClr val="000099"/>
                </a:solidFill>
                <a:cs typeface="Times New Roman" pitchFamily="18" charset="0"/>
              </a:rPr>
              <a:t> финансового контроля в сфере бюджетных </a:t>
            </a:r>
          </a:p>
          <a:p>
            <a:pPr marL="285750" indent="-285750" eaLnBrk="1" hangingPunct="1">
              <a:buFont typeface="Wingdings" panose="05000000000000000000" pitchFamily="2" charset="2"/>
              <a:buChar char="ü"/>
              <a:defRPr/>
            </a:pPr>
            <a:r>
              <a:rPr lang="ru-RU" altLang="ru-RU" sz="1300" b="1" i="1" dirty="0" smtClean="0">
                <a:solidFill>
                  <a:srgbClr val="000099"/>
                </a:solidFill>
                <a:cs typeface="Times New Roman" pitchFamily="18" charset="0"/>
              </a:rPr>
              <a:t>правоотношений</a:t>
            </a:r>
          </a:p>
          <a:p>
            <a:pPr eaLnBrk="1" hangingPunct="1">
              <a:defRPr/>
            </a:pPr>
            <a:r>
              <a:rPr lang="ru-RU" altLang="ru-RU" sz="1200" b="1" i="1" dirty="0" smtClean="0">
                <a:cs typeface="Times New Roman" pitchFamily="18" charset="0"/>
              </a:rPr>
              <a:t>            </a:t>
            </a:r>
          </a:p>
        </p:txBody>
      </p:sp>
      <p:pic>
        <p:nvPicPr>
          <p:cNvPr id="41993"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107950"/>
            <a:ext cx="9056688"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4"/>
          <p:cNvSpPr>
            <a:spLocks noChangeArrowheads="1"/>
          </p:cNvSpPr>
          <p:nvPr/>
        </p:nvSpPr>
        <p:spPr bwMode="auto">
          <a:xfrm>
            <a:off x="4448944" y="6346900"/>
            <a:ext cx="5457056" cy="438100"/>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Информация из официального сайта органов местного самоуправления города Нефтеюганска</a:t>
            </a:r>
          </a:p>
        </p:txBody>
      </p:sp>
      <p:sp>
        <p:nvSpPr>
          <p:cNvPr id="12" name="AutoShape 14"/>
          <p:cNvSpPr>
            <a:spLocks noChangeArrowheads="1"/>
          </p:cNvSpPr>
          <p:nvPr/>
        </p:nvSpPr>
        <p:spPr bwMode="auto">
          <a:xfrm>
            <a:off x="1496616" y="3055408"/>
            <a:ext cx="7272808" cy="949656"/>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Специалисты департамента финансов администрации города </a:t>
            </a:r>
            <a:r>
              <a:rPr lang="ru-RU" sz="1000" b="1" dirty="0" err="1">
                <a:solidFill>
                  <a:schemeClr val="tx1"/>
                </a:solidFill>
                <a:cs typeface="Times New Roman" pitchFamily="18" charset="0"/>
              </a:rPr>
              <a:t>Нефтюганска</a:t>
            </a:r>
            <a:r>
              <a:rPr lang="ru-RU" sz="1000" b="1" dirty="0">
                <a:solidFill>
                  <a:schemeClr val="tx1"/>
                </a:solidFill>
                <a:cs typeface="Times New Roman" pitchFamily="18" charset="0"/>
              </a:rPr>
              <a:t> </a:t>
            </a:r>
          </a:p>
          <a:p>
            <a:pPr algn="ctr" eaLnBrk="1" hangingPunct="1">
              <a:defRPr/>
            </a:pPr>
            <a:r>
              <a:rPr lang="ru-RU" sz="1000" b="1" dirty="0">
                <a:solidFill>
                  <a:schemeClr val="tx1"/>
                </a:solidFill>
                <a:cs typeface="Times New Roman" pitchFamily="18" charset="0"/>
              </a:rPr>
              <a:t>в малом зале заседаний администрации города Нефтеюганска в профессиональный праздник – День финансиста.</a:t>
            </a:r>
          </a:p>
          <a:p>
            <a:pPr algn="ctr" eaLnBrk="1" hangingPunct="1">
              <a:defRPr/>
            </a:pPr>
            <a:r>
              <a:rPr lang="ru-RU" sz="1000" b="1" dirty="0">
                <a:solidFill>
                  <a:schemeClr val="tx1"/>
                </a:solidFill>
                <a:cs typeface="Times New Roman" pitchFamily="18" charset="0"/>
              </a:rPr>
              <a:t>На снимке: Щегульная Людмила Ивановна (первый ряд пятая слева), директор департамента финансов;</a:t>
            </a:r>
          </a:p>
          <a:p>
            <a:pPr algn="ctr" eaLnBrk="1" hangingPunct="1">
              <a:defRPr/>
            </a:pPr>
            <a:r>
              <a:rPr lang="ru-RU" sz="1000" b="1" dirty="0" err="1">
                <a:solidFill>
                  <a:schemeClr val="tx1"/>
                </a:solidFill>
                <a:cs typeface="Times New Roman" pitchFamily="18" charset="0"/>
              </a:rPr>
              <a:t>Бурчевский</a:t>
            </a:r>
            <a:r>
              <a:rPr lang="ru-RU" sz="1000" b="1" dirty="0">
                <a:solidFill>
                  <a:schemeClr val="tx1"/>
                </a:solidFill>
                <a:cs typeface="Times New Roman" pitchFamily="18" charset="0"/>
              </a:rPr>
              <a:t> Виталий Анатольевич (второй ряд шестой слева), глава города Нефтеюганска (2011-2014 гг..);</a:t>
            </a:r>
          </a:p>
          <a:p>
            <a:pPr algn="ctr" eaLnBrk="1" hangingPunct="1">
              <a:defRPr/>
            </a:pPr>
            <a:r>
              <a:rPr lang="ru-RU" sz="1000" b="1" dirty="0">
                <a:solidFill>
                  <a:schemeClr val="tx1"/>
                </a:solidFill>
                <a:cs typeface="Times New Roman" pitchFamily="18" charset="0"/>
              </a:rPr>
              <a:t>Сивков Сергей Петрович, первый заместитель главы администрации города Нефтеюганска</a:t>
            </a:r>
          </a:p>
          <a:p>
            <a:pPr algn="ctr" eaLnBrk="1" hangingPunct="1">
              <a:defRPr/>
            </a:pPr>
            <a:r>
              <a:rPr lang="ru-RU" sz="1000" b="1" dirty="0">
                <a:solidFill>
                  <a:schemeClr val="tx1"/>
                </a:solidFill>
                <a:cs typeface="Times New Roman" pitchFamily="18" charset="0"/>
              </a:rPr>
              <a:t> Фонд пользования. 09.08.2011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55" y="0"/>
            <a:ext cx="9933633" cy="6889229"/>
          </a:xfrm>
          <a:prstGeom prst="rect">
            <a:avLst/>
          </a:prstGeom>
          <a:noFill/>
          <a:ln w="9525">
            <a:noFill/>
            <a:miter lim="800000"/>
            <a:headEnd/>
            <a:tailEnd/>
          </a:ln>
          <a:scene3d>
            <a:camera prst="orthographicFront"/>
            <a:lightRig rig="threePt" dir="t"/>
          </a:scene3d>
          <a:sp3d prstMaterial="matte">
            <a:bevelT/>
            <a:bevelB/>
          </a:sp3d>
          <a:extLst/>
        </p:spPr>
      </p:pic>
      <p:sp>
        <p:nvSpPr>
          <p:cNvPr id="24579"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4580"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24581"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dirty="0">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dirty="0">
              <a:effectLst>
                <a:outerShdw blurRad="38100" dist="38100" dir="2700000" algn="tl">
                  <a:srgbClr val="000000">
                    <a:alpha val="43137"/>
                  </a:srgbClr>
                </a:outerShdw>
              </a:effectLst>
            </a:endParaRPr>
          </a:p>
        </p:txBody>
      </p:sp>
      <p:sp>
        <p:nvSpPr>
          <p:cNvPr id="24584" name="Прямоугольник 10"/>
          <p:cNvSpPr>
            <a:spLocks noChangeArrowheads="1"/>
          </p:cNvSpPr>
          <p:nvPr/>
        </p:nvSpPr>
        <p:spPr bwMode="auto">
          <a:xfrm>
            <a:off x="4748213" y="1052513"/>
            <a:ext cx="45466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just" eaLnBrk="1" hangingPunct="1"/>
            <a:r>
              <a:rPr lang="ru-RU" altLang="ru-RU" sz="2000" b="1" i="1">
                <a:cs typeface="Times New Roman" pitchFamily="18" charset="0"/>
              </a:rPr>
              <a:t>         </a:t>
            </a:r>
            <a:r>
              <a:rPr lang="ru-RU" altLang="ru-RU" sz="2000" b="1" i="1">
                <a:solidFill>
                  <a:srgbClr val="000099"/>
                </a:solidFill>
                <a:cs typeface="Times New Roman" pitchFamily="18" charset="0"/>
              </a:rPr>
              <a:t>Каждый из нас знает, что такое «семейный бюджет», но, увы, не каждый умеет с ним грамотно работать: сопоставив доходы и расходы семьи, не каждый может учесть незапланированные траты, не всегда могут рассчитать свои финансовые возможности. Отсюда возникают  финансовые трудности.  А что, если в этой семье проживает  около 125 тысяч человек? </a:t>
            </a:r>
          </a:p>
        </p:txBody>
      </p:sp>
      <p:sp>
        <p:nvSpPr>
          <p:cNvPr id="24585" name="Прямоугольник 12"/>
          <p:cNvSpPr>
            <a:spLocks noChangeArrowheads="1"/>
          </p:cNvSpPr>
          <p:nvPr/>
        </p:nvSpPr>
        <p:spPr bwMode="auto">
          <a:xfrm>
            <a:off x="123825" y="4559300"/>
            <a:ext cx="9605963"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just" eaLnBrk="1" hangingPunct="1"/>
            <a:r>
              <a:rPr lang="ru-RU" altLang="ru-RU" sz="2200" b="1" i="1">
                <a:cs typeface="Times New Roman" pitchFamily="18" charset="0"/>
              </a:rPr>
              <a:t>     </a:t>
            </a:r>
            <a:r>
              <a:rPr lang="ru-RU" altLang="ru-RU" sz="2200" b="1" i="1">
                <a:solidFill>
                  <a:srgbClr val="000099"/>
                </a:solidFill>
                <a:cs typeface="Times New Roman" pitchFamily="18" charset="0"/>
              </a:rPr>
              <a:t>Как в таком  случае  рассчитать запросы и нужды каждого,  учесть все микро- и макро-изменения внешнего мира, влияющего на схему доходов и расходов? Это чрезвычайно трудно, но возможно! На протяжении пяти десятков лет в Нефтеюганске этим занимается финансовый исполнительный орган, сегодня это – </a:t>
            </a:r>
          </a:p>
          <a:p>
            <a:pPr algn="ctr" eaLnBrk="1" hangingPunct="1"/>
            <a:r>
              <a:rPr lang="ru-RU" altLang="ru-RU" sz="2400" b="1" i="1">
                <a:solidFill>
                  <a:srgbClr val="000099"/>
                </a:solidFill>
                <a:cs typeface="Times New Roman" pitchFamily="18" charset="0"/>
              </a:rPr>
              <a:t>департамент финансов администрации города Нефтеюганска</a:t>
            </a:r>
            <a:endParaRPr lang="ru-RU" altLang="ru-RU" sz="2200" b="1" i="1">
              <a:solidFill>
                <a:srgbClr val="000099"/>
              </a:solidFill>
              <a:cs typeface="Times New Roman" pitchFamily="18" charset="0"/>
            </a:endParaRPr>
          </a:p>
        </p:txBody>
      </p:sp>
      <p:pic>
        <p:nvPicPr>
          <p:cNvPr id="24586" name="Picture 9" descr="http://bwsconsulting.com.ua/images/2016/02/01/graph-963016_640_mediu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760413"/>
            <a:ext cx="408622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4"/>
          <p:cNvSpPr>
            <a:spLocks noChangeArrowheads="1"/>
          </p:cNvSpPr>
          <p:nvPr/>
        </p:nvSpPr>
        <p:spPr bwMode="auto">
          <a:xfrm>
            <a:off x="2369138" y="68166"/>
            <a:ext cx="7360108" cy="689569"/>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ВИРТУАЛЬНАЯ  ФОТОВЫСТАВКА АРХИВНЫХ  ДОКУМЕНТОВ ПОДГОТОВЛЕНА  В РАМКАХ ПРАЗДНОВАНИЯ</a:t>
            </a:r>
          </a:p>
          <a:p>
            <a:pPr algn="ctr" eaLnBrk="1" hangingPunct="1">
              <a:defRPr/>
            </a:pPr>
            <a:r>
              <a:rPr lang="ru-RU" sz="1000" b="1" dirty="0">
                <a:solidFill>
                  <a:schemeClr val="tx1"/>
                </a:solidFill>
                <a:cs typeface="Times New Roman" pitchFamily="18" charset="0"/>
              </a:rPr>
              <a:t> ПЯТИДЕСЯТИЛЕТИЯ ОБРАЗОВАНИЯ ГОРОДА НЕФТЕЮГАНСКА</a:t>
            </a:r>
          </a:p>
          <a:p>
            <a:pPr algn="ctr" eaLnBrk="1" hangingPunct="1">
              <a:defRPr/>
            </a:pPr>
            <a:r>
              <a:rPr lang="ru-RU" sz="1000" b="1" dirty="0">
                <a:solidFill>
                  <a:schemeClr val="tx1"/>
                </a:solidFill>
                <a:cs typeface="Times New Roman" pitchFamily="18" charset="0"/>
              </a:rPr>
              <a:t> И  ПОСВЯЩЕНА ДЕЯТЕЛЬНОСТИ ДЕПАРТАМЕНТА ФИНАНСОВ АДМИНИСТРАЦИИ ГОРОДА НЕФТЕЮГАНСКА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0"/>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43011"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43012"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43013"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dirty="0">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dirty="0">
              <a:effectLst>
                <a:outerShdw blurRad="38100" dist="38100" dir="2700000" algn="tl">
                  <a:srgbClr val="000000">
                    <a:alpha val="43137"/>
                  </a:srgbClr>
                </a:outerShdw>
              </a:effectLst>
            </a:endParaRPr>
          </a:p>
        </p:txBody>
      </p:sp>
      <p:sp>
        <p:nvSpPr>
          <p:cNvPr id="9" name="Прямоугольник 1"/>
          <p:cNvSpPr>
            <a:spLocks noChangeArrowheads="1"/>
          </p:cNvSpPr>
          <p:nvPr/>
        </p:nvSpPr>
        <p:spPr bwMode="auto">
          <a:xfrm>
            <a:off x="49213" y="358775"/>
            <a:ext cx="4327525"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accent2"/>
                </a:solidFill>
                <a:latin typeface="Times New Roman" pitchFamily="18" charset="0"/>
              </a:defRPr>
            </a:lvl1pPr>
            <a:lvl2pPr marL="742950" indent="-285750" eaLnBrk="0" hangingPunct="0">
              <a:defRPr sz="4000">
                <a:solidFill>
                  <a:schemeClr val="accent2"/>
                </a:solidFill>
                <a:latin typeface="Times New Roman" pitchFamily="18" charset="0"/>
              </a:defRPr>
            </a:lvl2pPr>
            <a:lvl3pPr marL="1143000" indent="-228600" eaLnBrk="0" hangingPunct="0">
              <a:defRPr sz="4000">
                <a:solidFill>
                  <a:schemeClr val="accent2"/>
                </a:solidFill>
                <a:latin typeface="Times New Roman" pitchFamily="18" charset="0"/>
              </a:defRPr>
            </a:lvl3pPr>
            <a:lvl4pPr marL="1600200" indent="-228600" eaLnBrk="0" hangingPunct="0">
              <a:defRPr sz="4000">
                <a:solidFill>
                  <a:schemeClr val="accent2"/>
                </a:solidFill>
                <a:latin typeface="Times New Roman" pitchFamily="18" charset="0"/>
              </a:defRPr>
            </a:lvl4pPr>
            <a:lvl5pPr marL="2057400" indent="-228600" eaLnBrk="0" hangingPunct="0">
              <a:defRPr sz="4000">
                <a:solidFill>
                  <a:schemeClr val="accent2"/>
                </a:solidFill>
                <a:latin typeface="Times New Roman" pitchFamily="18" charset="0"/>
              </a:defRPr>
            </a:lvl5pPr>
            <a:lvl6pPr marL="2514600" indent="-228600" algn="ctr" eaLnBrk="0" fontAlgn="base" hangingPunct="0">
              <a:spcBef>
                <a:spcPct val="0"/>
              </a:spcBef>
              <a:spcAft>
                <a:spcPct val="0"/>
              </a:spcAft>
              <a:defRPr sz="4000">
                <a:solidFill>
                  <a:schemeClr val="accent2"/>
                </a:solidFill>
                <a:latin typeface="Times New Roman" pitchFamily="18" charset="0"/>
              </a:defRPr>
            </a:lvl6pPr>
            <a:lvl7pPr marL="2971800" indent="-228600" algn="ctr" eaLnBrk="0" fontAlgn="base" hangingPunct="0">
              <a:spcBef>
                <a:spcPct val="0"/>
              </a:spcBef>
              <a:spcAft>
                <a:spcPct val="0"/>
              </a:spcAft>
              <a:defRPr sz="4000">
                <a:solidFill>
                  <a:schemeClr val="accent2"/>
                </a:solidFill>
                <a:latin typeface="Times New Roman" pitchFamily="18" charset="0"/>
              </a:defRPr>
            </a:lvl7pPr>
            <a:lvl8pPr marL="3429000" indent="-228600" algn="ctr" eaLnBrk="0" fontAlgn="base" hangingPunct="0">
              <a:spcBef>
                <a:spcPct val="0"/>
              </a:spcBef>
              <a:spcAft>
                <a:spcPct val="0"/>
              </a:spcAft>
              <a:defRPr sz="4000">
                <a:solidFill>
                  <a:schemeClr val="accent2"/>
                </a:solidFill>
                <a:latin typeface="Times New Roman" pitchFamily="18" charset="0"/>
              </a:defRPr>
            </a:lvl8pPr>
            <a:lvl9pPr marL="3886200" indent="-228600" algn="ctr" eaLnBrk="0" fontAlgn="base" hangingPunct="0">
              <a:spcBef>
                <a:spcPct val="0"/>
              </a:spcBef>
              <a:spcAft>
                <a:spcPct val="0"/>
              </a:spcAft>
              <a:defRPr sz="4000">
                <a:solidFill>
                  <a:schemeClr val="accent2"/>
                </a:solidFill>
                <a:latin typeface="Times New Roman" pitchFamily="18" charset="0"/>
              </a:defRPr>
            </a:lvl9pPr>
          </a:lstStyle>
          <a:p>
            <a:pPr algn="ctr" eaLnBrk="1" hangingPunct="1">
              <a:defRPr/>
            </a:pPr>
            <a:r>
              <a:rPr lang="ru-RU" altLang="ru-RU" sz="1300" b="1" i="1" u="sng" dirty="0" smtClean="0">
                <a:solidFill>
                  <a:srgbClr val="000099"/>
                </a:solidFill>
                <a:cs typeface="Times New Roman" pitchFamily="18" charset="0"/>
              </a:rPr>
              <a:t>В области составления проекта бюджета города департамент финансов исполняет функции:</a:t>
            </a:r>
          </a:p>
          <a:p>
            <a:pPr marL="285750" indent="-285750" eaLnBrk="1" hangingPunct="1">
              <a:buFont typeface="Wingdings" panose="05000000000000000000" pitchFamily="2" charset="2"/>
              <a:buChar char="ü"/>
              <a:defRPr/>
            </a:pPr>
            <a:r>
              <a:rPr lang="ru-RU" altLang="ru-RU" sz="1300" b="1" i="1" dirty="0" smtClean="0">
                <a:solidFill>
                  <a:srgbClr val="000099"/>
                </a:solidFill>
                <a:cs typeface="Times New Roman" pitchFamily="18" charset="0"/>
              </a:rPr>
              <a:t>организует составление и непосредственно составляет проект бюджета города на очередной финансовый год и плановый период;</a:t>
            </a:r>
          </a:p>
          <a:p>
            <a:pPr marL="285750" indent="-285750" eaLnBrk="1" hangingPunct="1">
              <a:buFont typeface="Wingdings" panose="05000000000000000000" pitchFamily="2" charset="2"/>
              <a:buChar char="ü"/>
              <a:defRPr/>
            </a:pPr>
            <a:r>
              <a:rPr lang="ru-RU" altLang="ru-RU" sz="1300" b="1" i="1" dirty="0" smtClean="0">
                <a:solidFill>
                  <a:srgbClr val="000099"/>
                </a:solidFill>
                <a:cs typeface="Times New Roman" pitchFamily="18" charset="0"/>
              </a:rPr>
              <a:t>разрабатывает основные направления бюджетной и налоговой политики города;</a:t>
            </a:r>
          </a:p>
          <a:p>
            <a:pPr marL="285750" indent="-285750" eaLnBrk="1" hangingPunct="1">
              <a:buFont typeface="Wingdings" panose="05000000000000000000" pitchFamily="2" charset="2"/>
              <a:buChar char="ü"/>
              <a:defRPr/>
            </a:pPr>
            <a:r>
              <a:rPr lang="ru-RU" altLang="ru-RU" sz="1300" b="1" i="1" dirty="0" smtClean="0">
                <a:solidFill>
                  <a:srgbClr val="000099"/>
                </a:solidFill>
                <a:cs typeface="Times New Roman" pitchFamily="18" charset="0"/>
              </a:rPr>
              <a:t>разрабатывает основные характеристики проекта решения о бюджете города, распределение доходов и расходов, источников финансирования дефицита бюджета города в соответствии с бюджетной классификацией Российской Федерации;</a:t>
            </a:r>
          </a:p>
          <a:p>
            <a:pPr marL="285750" indent="-285750" eaLnBrk="1" hangingPunct="1">
              <a:buFont typeface="Wingdings" panose="05000000000000000000" pitchFamily="2" charset="2"/>
              <a:buChar char="ü"/>
              <a:defRPr/>
            </a:pPr>
            <a:r>
              <a:rPr lang="ru-RU" altLang="ru-RU" sz="1300" b="1" i="1" dirty="0" smtClean="0">
                <a:solidFill>
                  <a:srgbClr val="000099"/>
                </a:solidFill>
                <a:cs typeface="Times New Roman" pitchFamily="18" charset="0"/>
              </a:rPr>
              <a:t>проектирует и доводит до главных распорядителей средств бюджета города предельные объёмы бюджетных ассигнований на исполнение действующих и принимаемых расходных обязательств на очередной финансовый год и плановый период;</a:t>
            </a:r>
          </a:p>
          <a:p>
            <a:pPr marL="285750" indent="-285750" eaLnBrk="1" hangingPunct="1">
              <a:buFont typeface="Wingdings" panose="05000000000000000000" pitchFamily="2" charset="2"/>
              <a:buChar char="ü"/>
              <a:defRPr/>
            </a:pPr>
            <a:r>
              <a:rPr lang="ru-RU" altLang="ru-RU" sz="1300" b="1" i="1" dirty="0">
                <a:solidFill>
                  <a:srgbClr val="000099"/>
                </a:solidFill>
                <a:cs typeface="Times New Roman" panose="02020603050405020304" pitchFamily="18" charset="0"/>
              </a:rPr>
              <a:t>ежегодно организует работу Бюджетной комиссии администрации города по бюджетным проектировкам на очередной финансовый год и плановый период</a:t>
            </a:r>
            <a:r>
              <a:rPr lang="ru-RU" altLang="ru-RU" sz="1300" b="1" i="1" dirty="0" smtClean="0">
                <a:solidFill>
                  <a:srgbClr val="000099"/>
                </a:solidFill>
                <a:cs typeface="Times New Roman" panose="02020603050405020304" pitchFamily="18" charset="0"/>
              </a:rPr>
              <a:t>;</a:t>
            </a:r>
          </a:p>
          <a:p>
            <a:pPr marL="285750" indent="-285750" eaLnBrk="1" hangingPunct="1">
              <a:buFont typeface="Wingdings" panose="05000000000000000000" pitchFamily="2" charset="2"/>
              <a:buChar char="ü"/>
              <a:defRPr/>
            </a:pPr>
            <a:r>
              <a:rPr lang="ru-RU" altLang="ru-RU" sz="1300" b="1" i="1" dirty="0">
                <a:solidFill>
                  <a:srgbClr val="000099"/>
                </a:solidFill>
                <a:cs typeface="Times New Roman" panose="02020603050405020304" pitchFamily="18" charset="0"/>
              </a:rPr>
              <a:t>формирует и ведёт реестр расходных обязательств города, представляет его в Департамент финансов Ханты-Мансийского автономного округа - Югры;</a:t>
            </a:r>
          </a:p>
          <a:p>
            <a:pPr marL="285750" indent="-285750" eaLnBrk="1" hangingPunct="1">
              <a:buFont typeface="Wingdings" panose="05000000000000000000" pitchFamily="2" charset="2"/>
              <a:buChar char="ü"/>
              <a:defRPr/>
            </a:pPr>
            <a:endParaRPr lang="ru-RU" altLang="ru-RU" sz="1300" b="1" i="1" dirty="0" smtClean="0">
              <a:cs typeface="Times New Roman" pitchFamily="18" charset="0"/>
            </a:endParaRPr>
          </a:p>
        </p:txBody>
      </p:sp>
      <p:sp>
        <p:nvSpPr>
          <p:cNvPr id="11" name="AutoShape 14"/>
          <p:cNvSpPr>
            <a:spLocks noChangeArrowheads="1"/>
          </p:cNvSpPr>
          <p:nvPr/>
        </p:nvSpPr>
        <p:spPr bwMode="auto">
          <a:xfrm>
            <a:off x="4397406" y="6260382"/>
            <a:ext cx="5457056" cy="438100"/>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Информация из официального сайта органов местного самоуправления города Нефтеюганска</a:t>
            </a:r>
          </a:p>
        </p:txBody>
      </p:sp>
      <p:pic>
        <p:nvPicPr>
          <p:cNvPr id="43020" name="Picture 4" descr="K:\Колесникова\Новая папка\IMG_767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4838" y="107950"/>
            <a:ext cx="5386387"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Прямоугольник 1"/>
          <p:cNvSpPr>
            <a:spLocks noChangeArrowheads="1"/>
          </p:cNvSpPr>
          <p:nvPr/>
        </p:nvSpPr>
        <p:spPr bwMode="auto">
          <a:xfrm>
            <a:off x="-23813" y="5434013"/>
            <a:ext cx="9490076"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buFont typeface="Wingdings" pitchFamily="2" charset="2"/>
              <a:buChar char="ü"/>
            </a:pPr>
            <a:r>
              <a:rPr lang="ru-RU" altLang="ru-RU" sz="1300" b="1" i="1">
                <a:solidFill>
                  <a:srgbClr val="000099"/>
                </a:solidFill>
                <a:cs typeface="Times New Roman" pitchFamily="18" charset="0"/>
              </a:rPr>
              <a:t>разрабатывает прогноз основных характеристик (общий объём доходов, расходов, дефицита (профицита) бюджета) консолидированного бюджета города на очередной финансовый год и плановый период;</a:t>
            </a:r>
          </a:p>
          <a:p>
            <a:pPr eaLnBrk="1" hangingPunct="1">
              <a:buFont typeface="Wingdings" pitchFamily="2" charset="2"/>
              <a:buChar char="ü"/>
            </a:pPr>
            <a:r>
              <a:rPr lang="ru-RU" altLang="ru-RU" sz="1300" b="1" i="1">
                <a:solidFill>
                  <a:srgbClr val="000099"/>
                </a:solidFill>
                <a:cs typeface="Times New Roman" pitchFamily="18" charset="0"/>
              </a:rPr>
              <a:t>осуществляет установление, детализацию и определение порядка применения бюджетной классификации Российской Федерации в части, относящейся к бюджету города</a:t>
            </a:r>
          </a:p>
        </p:txBody>
      </p:sp>
      <p:sp>
        <p:nvSpPr>
          <p:cNvPr id="12" name="AutoShape 14"/>
          <p:cNvSpPr>
            <a:spLocks noChangeArrowheads="1"/>
          </p:cNvSpPr>
          <p:nvPr/>
        </p:nvSpPr>
        <p:spPr bwMode="auto">
          <a:xfrm>
            <a:off x="4316852" y="3613208"/>
            <a:ext cx="5618163" cy="1715947"/>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lvl1pPr algn="ctr">
              <a:defRPr sz="4000">
                <a:solidFill>
                  <a:schemeClr val="accent2"/>
                </a:solidFill>
                <a:latin typeface="Times New Roman" panose="02020603050405020304" pitchFamily="18" charset="0"/>
              </a:defRPr>
            </a:lvl1pPr>
            <a:lvl2pPr marL="742950" indent="-285750" algn="ctr">
              <a:defRPr sz="4000">
                <a:solidFill>
                  <a:schemeClr val="accent2"/>
                </a:solidFill>
                <a:latin typeface="Times New Roman" panose="02020603050405020304" pitchFamily="18" charset="0"/>
              </a:defRPr>
            </a:lvl2pPr>
            <a:lvl3pPr marL="1143000" indent="-228600" algn="ctr">
              <a:defRPr sz="4000">
                <a:solidFill>
                  <a:schemeClr val="accent2"/>
                </a:solidFill>
                <a:latin typeface="Times New Roman" panose="02020603050405020304" pitchFamily="18" charset="0"/>
              </a:defRPr>
            </a:lvl3pPr>
            <a:lvl4pPr marL="1600200" indent="-228600" algn="ctr">
              <a:defRPr sz="4000">
                <a:solidFill>
                  <a:schemeClr val="accent2"/>
                </a:solidFill>
                <a:latin typeface="Times New Roman" panose="02020603050405020304" pitchFamily="18" charset="0"/>
              </a:defRPr>
            </a:lvl4pPr>
            <a:lvl5pPr marL="2057400" indent="-228600" algn="ctr">
              <a:defRPr sz="4000">
                <a:solidFill>
                  <a:schemeClr val="accent2"/>
                </a:solidFill>
                <a:latin typeface="Times New Roman" panose="02020603050405020304" pitchFamily="18" charset="0"/>
              </a:defRPr>
            </a:lvl5pPr>
            <a:lvl6pPr marL="2514600" indent="-228600" algn="ctr" eaLnBrk="0" fontAlgn="base" hangingPunct="0">
              <a:spcBef>
                <a:spcPct val="0"/>
              </a:spcBef>
              <a:spcAft>
                <a:spcPct val="0"/>
              </a:spcAft>
              <a:defRPr sz="4000">
                <a:solidFill>
                  <a:schemeClr val="accent2"/>
                </a:solidFill>
                <a:latin typeface="Times New Roman" panose="02020603050405020304" pitchFamily="18" charset="0"/>
              </a:defRPr>
            </a:lvl6pPr>
            <a:lvl7pPr marL="2971800" indent="-228600" algn="ctr" eaLnBrk="0" fontAlgn="base" hangingPunct="0">
              <a:spcBef>
                <a:spcPct val="0"/>
              </a:spcBef>
              <a:spcAft>
                <a:spcPct val="0"/>
              </a:spcAft>
              <a:defRPr sz="4000">
                <a:solidFill>
                  <a:schemeClr val="accent2"/>
                </a:solidFill>
                <a:latin typeface="Times New Roman" panose="02020603050405020304" pitchFamily="18" charset="0"/>
              </a:defRPr>
            </a:lvl7pPr>
            <a:lvl8pPr marL="3429000" indent="-228600" algn="ctr" eaLnBrk="0" fontAlgn="base" hangingPunct="0">
              <a:spcBef>
                <a:spcPct val="0"/>
              </a:spcBef>
              <a:spcAft>
                <a:spcPct val="0"/>
              </a:spcAft>
              <a:defRPr sz="4000">
                <a:solidFill>
                  <a:schemeClr val="accent2"/>
                </a:solidFill>
                <a:latin typeface="Times New Roman" panose="02020603050405020304" pitchFamily="18" charset="0"/>
              </a:defRPr>
            </a:lvl8pPr>
            <a:lvl9pPr marL="3886200" indent="-228600" algn="ctr" eaLnBrk="0" fontAlgn="base" hangingPunct="0">
              <a:spcBef>
                <a:spcPct val="0"/>
              </a:spcBef>
              <a:spcAft>
                <a:spcPct val="0"/>
              </a:spcAft>
              <a:defRPr sz="4000">
                <a:solidFill>
                  <a:schemeClr val="accent2"/>
                </a:solidFill>
                <a:latin typeface="Times New Roman" panose="02020603050405020304" pitchFamily="18" charset="0"/>
              </a:defRPr>
            </a:lvl9pPr>
          </a:lstStyle>
          <a:p>
            <a:pPr algn="l" eaLnBrk="1" hangingPunct="1">
              <a:defRPr/>
            </a:pPr>
            <a:r>
              <a:rPr lang="ru-RU" altLang="ru-RU" sz="1000" b="1" dirty="0" smtClean="0">
                <a:solidFill>
                  <a:schemeClr val="tx1"/>
                </a:solidFill>
                <a:cs typeface="Times New Roman" panose="02020603050405020304" pitchFamily="18" charset="0"/>
              </a:rPr>
              <a:t>  Работники департамента финансов администрации города Нефтеюганска в большом</a:t>
            </a:r>
          </a:p>
          <a:p>
            <a:pPr algn="l" eaLnBrk="1" hangingPunct="1">
              <a:defRPr/>
            </a:pPr>
            <a:r>
              <a:rPr lang="ru-RU" altLang="ru-RU" sz="1000" b="1" dirty="0" smtClean="0">
                <a:solidFill>
                  <a:schemeClr val="tx1"/>
                </a:solidFill>
                <a:cs typeface="Times New Roman" panose="02020603050405020304" pitchFamily="18" charset="0"/>
              </a:rPr>
              <a:t>зале заседаний администрации  на торжественном мероприятии, посвященном  </a:t>
            </a:r>
          </a:p>
          <a:p>
            <a:pPr algn="l" eaLnBrk="1" hangingPunct="1">
              <a:defRPr/>
            </a:pPr>
            <a:r>
              <a:rPr lang="ru-RU" altLang="ru-RU" sz="1000" b="1" dirty="0" smtClean="0">
                <a:solidFill>
                  <a:schemeClr val="tx1"/>
                </a:solidFill>
                <a:cs typeface="Times New Roman" panose="02020603050405020304" pitchFamily="18" charset="0"/>
              </a:rPr>
              <a:t>профессиональному  празднику – Дню финансового работника. </a:t>
            </a:r>
          </a:p>
          <a:p>
            <a:pPr algn="l" eaLnBrk="1" hangingPunct="1">
              <a:defRPr/>
            </a:pPr>
            <a:r>
              <a:rPr lang="ru-RU" altLang="ru-RU" sz="1000" b="1" dirty="0" smtClean="0">
                <a:solidFill>
                  <a:schemeClr val="tx1"/>
                </a:solidFill>
                <a:cs typeface="Times New Roman" panose="02020603050405020304" pitchFamily="18" charset="0"/>
              </a:rPr>
              <a:t>       Первый ряд слева на право: 1-2) не установлено; </a:t>
            </a:r>
          </a:p>
          <a:p>
            <a:pPr algn="l" eaLnBrk="1" hangingPunct="1">
              <a:defRPr/>
            </a:pPr>
            <a:r>
              <a:rPr lang="ru-RU" altLang="ru-RU" sz="1000" b="1" dirty="0" smtClean="0">
                <a:solidFill>
                  <a:schemeClr val="tx1"/>
                </a:solidFill>
                <a:cs typeface="Times New Roman" panose="02020603050405020304" pitchFamily="18" charset="0"/>
              </a:rPr>
              <a:t>3) Щегульная Людмила Ивановна – директор департамента финансов;</a:t>
            </a:r>
          </a:p>
          <a:p>
            <a:pPr algn="l" eaLnBrk="1" hangingPunct="1">
              <a:defRPr/>
            </a:pPr>
            <a:r>
              <a:rPr lang="ru-RU" altLang="ru-RU" sz="1000" b="1" dirty="0" smtClean="0">
                <a:solidFill>
                  <a:schemeClr val="tx1"/>
                </a:solidFill>
                <a:cs typeface="Times New Roman" panose="02020603050405020304" pitchFamily="18" charset="0"/>
              </a:rPr>
              <a:t>4) Цыбулько Николай Ефимович – глава города Нефтеюганска (2014-2016), председатель </a:t>
            </a:r>
          </a:p>
          <a:p>
            <a:pPr algn="l" eaLnBrk="1" hangingPunct="1">
              <a:defRPr/>
            </a:pPr>
            <a:r>
              <a:rPr lang="ru-RU" altLang="ru-RU" sz="1000" b="1" dirty="0" smtClean="0">
                <a:solidFill>
                  <a:schemeClr val="tx1"/>
                </a:solidFill>
                <a:cs typeface="Times New Roman" panose="02020603050405020304" pitchFamily="18" charset="0"/>
              </a:rPr>
              <a:t>Думы города Нефтеюгаска (с 2014 года);</a:t>
            </a:r>
          </a:p>
          <a:p>
            <a:pPr algn="l" eaLnBrk="1" hangingPunct="1">
              <a:defRPr/>
            </a:pPr>
            <a:r>
              <a:rPr lang="ru-RU" altLang="ru-RU" sz="1000" b="1" dirty="0" smtClean="0">
                <a:solidFill>
                  <a:schemeClr val="tx1"/>
                </a:solidFill>
                <a:cs typeface="Times New Roman" panose="02020603050405020304" pitchFamily="18" charset="0"/>
              </a:rPr>
              <a:t>5) </a:t>
            </a:r>
            <a:r>
              <a:rPr lang="ru-RU" altLang="ru-RU" sz="1000" b="1" dirty="0" err="1" smtClean="0">
                <a:solidFill>
                  <a:schemeClr val="tx1"/>
                </a:solidFill>
                <a:cs typeface="Times New Roman" panose="02020603050405020304" pitchFamily="18" charset="0"/>
              </a:rPr>
              <a:t>Арчиков</a:t>
            </a:r>
            <a:r>
              <a:rPr lang="ru-RU" altLang="ru-RU" sz="1000" b="1" dirty="0" smtClean="0">
                <a:solidFill>
                  <a:schemeClr val="tx1"/>
                </a:solidFill>
                <a:cs typeface="Times New Roman" panose="02020603050405020304" pitchFamily="18" charset="0"/>
              </a:rPr>
              <a:t> Вячеслав Акиндинович  - глава администрации города Нефтеюганска (2011-2016 годы);</a:t>
            </a:r>
          </a:p>
          <a:p>
            <a:pPr algn="l" eaLnBrk="1" hangingPunct="1">
              <a:defRPr/>
            </a:pPr>
            <a:r>
              <a:rPr lang="ru-RU" altLang="ru-RU" sz="1000" b="1" dirty="0" smtClean="0">
                <a:solidFill>
                  <a:schemeClr val="tx1"/>
                </a:solidFill>
                <a:cs typeface="Times New Roman" panose="02020603050405020304" pitchFamily="18" charset="0"/>
              </a:rPr>
              <a:t>6) Попкова Светлана Михайловна , заместитель директора департамента финансов </a:t>
            </a:r>
          </a:p>
          <a:p>
            <a:pPr algn="l" eaLnBrk="1" hangingPunct="1">
              <a:defRPr/>
            </a:pPr>
            <a:r>
              <a:rPr lang="ru-RU" altLang="ru-RU" sz="1000" b="1" dirty="0" smtClean="0">
                <a:solidFill>
                  <a:schemeClr val="tx1"/>
                </a:solidFill>
                <a:cs typeface="Times New Roman" panose="02020603050405020304" pitchFamily="18" charset="0"/>
              </a:rPr>
              <a:t>Ханты-Мансийского автономного округа – Югры</a:t>
            </a:r>
          </a:p>
          <a:p>
            <a:pPr algn="l" eaLnBrk="1" hangingPunct="1">
              <a:defRPr/>
            </a:pPr>
            <a:r>
              <a:rPr lang="ru-RU" altLang="ru-RU" sz="1000" b="1" i="1" dirty="0" smtClean="0">
                <a:solidFill>
                  <a:srgbClr val="000099"/>
                </a:solidFill>
                <a:cs typeface="Times New Roman" panose="02020603050405020304" pitchFamily="18" charset="0"/>
              </a:rPr>
              <a:t> </a:t>
            </a:r>
            <a:r>
              <a:rPr lang="ru-RU" altLang="ru-RU" sz="1000" b="1" dirty="0" smtClean="0">
                <a:solidFill>
                  <a:schemeClr val="tx1"/>
                </a:solidFill>
                <a:cs typeface="Times New Roman" panose="02020603050405020304" pitchFamily="18" charset="0"/>
              </a:rPr>
              <a:t>2014 год. Фонд пользования</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44035"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44036"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44037"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8" name="AutoShape 14"/>
          <p:cNvSpPr>
            <a:spLocks noChangeArrowheads="1"/>
          </p:cNvSpPr>
          <p:nvPr/>
        </p:nvSpPr>
        <p:spPr bwMode="auto">
          <a:xfrm>
            <a:off x="395288" y="5789612"/>
            <a:ext cx="3511550" cy="1068388"/>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anchor="ctr"/>
          <a:lstStyle/>
          <a:p>
            <a:pPr algn="ctr" eaLnBrk="1" hangingPunct="1">
              <a:defRPr/>
            </a:pPr>
            <a:r>
              <a:rPr lang="ru-RU" sz="1000" b="1" dirty="0">
                <a:solidFill>
                  <a:schemeClr val="tx1"/>
                </a:solidFill>
                <a:cs typeface="Times New Roman" pitchFamily="18" charset="0"/>
              </a:rPr>
              <a:t> Щегульная Людмила Ивановна, директор департамента финансов администрации города Нефтеюганска во время выступления перед специалистами департамента финансов в профессиональный праздник – День финансиста в большом зале заседаний администрации города </a:t>
            </a:r>
          </a:p>
          <a:p>
            <a:pPr algn="ctr" eaLnBrk="1" hangingPunct="1">
              <a:defRPr/>
            </a:pPr>
            <a:r>
              <a:rPr lang="ru-RU" sz="1000" b="1" dirty="0">
                <a:solidFill>
                  <a:schemeClr val="tx1"/>
                </a:solidFill>
                <a:cs typeface="Times New Roman" pitchFamily="18" charset="0"/>
              </a:rPr>
              <a:t>Фонд пользования. 2014 год </a:t>
            </a:r>
          </a:p>
        </p:txBody>
      </p:sp>
      <p:pic>
        <p:nvPicPr>
          <p:cNvPr id="44043" name="Picture 2" descr="C:\Users\User\Desktop\Фото в печать 2018\1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363" y="2817813"/>
            <a:ext cx="45069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Прямоугольник 1"/>
          <p:cNvSpPr>
            <a:spLocks noChangeArrowheads="1"/>
          </p:cNvSpPr>
          <p:nvPr/>
        </p:nvSpPr>
        <p:spPr bwMode="auto">
          <a:xfrm>
            <a:off x="279400" y="188913"/>
            <a:ext cx="934561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just" eaLnBrk="1" hangingPunct="1"/>
            <a:r>
              <a:rPr lang="ru-RU" altLang="ru-RU" sz="2200" b="1" i="1">
                <a:cs typeface="Times New Roman" pitchFamily="18" charset="0"/>
              </a:rPr>
              <a:t>      </a:t>
            </a:r>
            <a:r>
              <a:rPr lang="ru-RU" altLang="ru-RU" sz="1400" b="1" i="1">
                <a:solidFill>
                  <a:srgbClr val="000099"/>
                </a:solidFill>
                <a:cs typeface="Times New Roman" pitchFamily="18" charset="0"/>
              </a:rPr>
              <a:t>Помимо своей главной задачи по планированию и обеспечению исполнения  городского бюджета, главные финансисты города выполняют и решают и другие важные задачи.</a:t>
            </a:r>
          </a:p>
          <a:p>
            <a:pPr algn="just" eaLnBrk="1" hangingPunct="1"/>
            <a:r>
              <a:rPr lang="ru-RU" altLang="ru-RU" sz="1400" b="1" i="1">
                <a:solidFill>
                  <a:srgbClr val="000099"/>
                </a:solidFill>
                <a:cs typeface="Times New Roman" pitchFamily="18" charset="0"/>
              </a:rPr>
              <a:t>         В послании Президента Российской Федерации от 25 мая 2009 года Федеральному Собранию поставлена задача совершенствования правового положения государственных (муниципальных) учреждений.</a:t>
            </a:r>
          </a:p>
          <a:p>
            <a:pPr algn="just" eaLnBrk="1" hangingPunct="1"/>
            <a:r>
              <a:rPr lang="ru-RU" altLang="ru-RU" sz="1400" b="1" i="1">
                <a:solidFill>
                  <a:srgbClr val="000099"/>
                </a:solidFill>
                <a:cs typeface="Times New Roman" pitchFamily="18" charset="0"/>
              </a:rPr>
              <a:t>В рамках плана мероприятий состоялся и сегодняшний семинар-совещание, в котором приняли участие руководители городских департаментов, начальники финансовых служб муниципальных бюджетных учреждений. Совместно со специалистами департамента финансов администрации они обсудили планы по реализации предстоящей реформы на уровне муниципального образования город Нефтеюганск, обозначили основные проблемы, которые могут возникнуть. «В соответствии с новым законом будет изменен механизм бюджетного финансирования и степень самостоятельности каждого бюджетного учреждения», - отметила директор департамента финансов Людмила Щегульная.       </a:t>
            </a:r>
          </a:p>
        </p:txBody>
      </p:sp>
      <p:pic>
        <p:nvPicPr>
          <p:cNvPr id="44045"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16488" y="2740025"/>
            <a:ext cx="4522787"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5" descr="K:\003 фото\День финансиста 2014\ФОТО\Новая папка\DSC_010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463" y="2800350"/>
            <a:ext cx="32512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288" y="2693988"/>
            <a:ext cx="35115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14"/>
          <p:cNvSpPr>
            <a:spLocks noChangeArrowheads="1"/>
          </p:cNvSpPr>
          <p:nvPr/>
        </p:nvSpPr>
        <p:spPr bwMode="auto">
          <a:xfrm>
            <a:off x="4932279" y="5820908"/>
            <a:ext cx="4413209" cy="854504"/>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anchor="ctr"/>
          <a:lstStyle/>
          <a:p>
            <a:pPr algn="ctr" eaLnBrk="1" hangingPunct="1">
              <a:defRPr/>
            </a:pPr>
            <a:r>
              <a:rPr lang="ru-RU" sz="1000" b="1" dirty="0">
                <a:solidFill>
                  <a:schemeClr val="tx1"/>
                </a:solidFill>
                <a:cs typeface="Times New Roman" pitchFamily="18" charset="0"/>
              </a:rPr>
              <a:t>Специалисты департамента финансов администрации города Нефтеюганска во время торжественного мероприятия, посвященного  профессиональному празднику – Дню финансиста в большом зале заседаний администрации города </a:t>
            </a:r>
          </a:p>
          <a:p>
            <a:pPr algn="ctr" eaLnBrk="1" hangingPunct="1">
              <a:defRPr/>
            </a:pPr>
            <a:r>
              <a:rPr lang="ru-RU" sz="1000" b="1" dirty="0">
                <a:solidFill>
                  <a:schemeClr val="tx1"/>
                </a:solidFill>
                <a:cs typeface="Times New Roman" pitchFamily="18" charset="0"/>
              </a:rPr>
              <a:t>Фонд пользования. 2014 год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909" y="1"/>
            <a:ext cx="10030012" cy="6904000"/>
          </a:xfrm>
          <a:prstGeom prst="rect">
            <a:avLst/>
          </a:prstGeom>
          <a:noFill/>
          <a:ln w="9525">
            <a:noFill/>
            <a:miter lim="800000"/>
            <a:headEnd/>
            <a:tailEnd/>
          </a:ln>
          <a:scene3d>
            <a:camera prst="orthographicFront"/>
            <a:lightRig rig="threePt" dir="t"/>
          </a:scene3d>
          <a:sp3d prstMaterial="matte">
            <a:bevelT/>
            <a:bevelB/>
          </a:sp3d>
          <a:extLst/>
        </p:spPr>
      </p:pic>
      <p:sp>
        <p:nvSpPr>
          <p:cNvPr id="45059"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45060"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45061"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11" name="Прямоугольник 10"/>
          <p:cNvSpPr/>
          <p:nvPr/>
        </p:nvSpPr>
        <p:spPr>
          <a:xfrm>
            <a:off x="1833563" y="-26988"/>
            <a:ext cx="8047037" cy="1322388"/>
          </a:xfrm>
          <a:prstGeom prst="rect">
            <a:avLst/>
          </a:prstGeom>
        </p:spPr>
        <p:txBody>
          <a:bodyPr>
            <a:spAutoFit/>
          </a:bodyPr>
          <a:lstStyle/>
          <a:p>
            <a:pPr indent="342900" algn="ctr" eaLnBrk="1" hangingPunct="1">
              <a:spcAft>
                <a:spcPts val="0"/>
              </a:spcAft>
              <a:tabLst>
                <a:tab pos="114300" algn="l"/>
              </a:tabLst>
              <a:defRPr/>
            </a:pPr>
            <a:r>
              <a:rPr lang="ru-RU" dirty="0">
                <a:solidFill>
                  <a:srgbClr val="000099"/>
                </a:solidFill>
                <a:effectLst>
                  <a:outerShdw blurRad="38100" dist="38100" dir="2700000" algn="tl">
                    <a:srgbClr val="000000"/>
                  </a:outerShdw>
                </a:effectLst>
              </a:rPr>
              <a:t>Общественная жизнь департамента финансов</a:t>
            </a:r>
          </a:p>
        </p:txBody>
      </p:sp>
      <p:pic>
        <p:nvPicPr>
          <p:cNvPr id="45065" name="Picture 7" descr="http://wwww.finance-journal.ru/magazines/finance/03201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25" y="1316038"/>
            <a:ext cx="21463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50" descr="http://pbs.twimg.com/media/B5KA5M-IIAATgzf.jpg:lar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388" y="115888"/>
            <a:ext cx="14208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4052888"/>
            <a:ext cx="2341563"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68" name="Text Box 14"/>
          <p:cNvSpPr txBox="1">
            <a:spLocks noChangeArrowheads="1"/>
          </p:cNvSpPr>
          <p:nvPr/>
        </p:nvSpPr>
        <p:spPr bwMode="auto">
          <a:xfrm>
            <a:off x="95250" y="4116388"/>
            <a:ext cx="2205038"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tIns="18000" rIns="18000" bIns="18000">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r>
              <a:rPr lang="ru-RU" altLang="ru-RU" sz="1100" b="1">
                <a:solidFill>
                  <a:schemeClr val="tx1"/>
                </a:solidFill>
                <a:cs typeface="Arial" charset="0"/>
              </a:rPr>
              <a:t>Специалисты департамента финансов администрации города Нефтеюганска обобщают опыт своей деятельности в материалах, которые в дальнейшем публикуются российскими печатными изданиями, в  журнале «Финансы» при Министерстве финансов Российской Федерации, изданием «Бюджетные и финансовые технологии»</a:t>
            </a:r>
          </a:p>
          <a:p>
            <a:pPr algn="ctr" eaLnBrk="1" hangingPunct="1"/>
            <a:r>
              <a:rPr lang="ru-RU" altLang="ru-RU" sz="1100" b="1">
                <a:solidFill>
                  <a:schemeClr val="tx1"/>
                </a:solidFill>
                <a:cs typeface="Arial" charset="0"/>
              </a:rPr>
              <a:t>Департамент финансов является членом сообщества «Финансистов России»</a:t>
            </a:r>
          </a:p>
          <a:p>
            <a:pPr algn="ctr" eaLnBrk="1" hangingPunct="1"/>
            <a:r>
              <a:rPr lang="ru-RU" altLang="ru-RU" sz="1100" b="1">
                <a:solidFill>
                  <a:schemeClr val="tx1"/>
                </a:solidFill>
                <a:cs typeface="Arial" charset="0"/>
              </a:rPr>
              <a:t>2013 год</a:t>
            </a:r>
          </a:p>
        </p:txBody>
      </p:sp>
      <p:pic>
        <p:nvPicPr>
          <p:cNvPr id="4506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72338" y="1287463"/>
            <a:ext cx="2592387"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70" name="Picture 1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27888" y="3808413"/>
            <a:ext cx="266223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71" name="Text Box 14"/>
          <p:cNvSpPr txBox="1">
            <a:spLocks noChangeArrowheads="1"/>
          </p:cNvSpPr>
          <p:nvPr/>
        </p:nvSpPr>
        <p:spPr bwMode="auto">
          <a:xfrm>
            <a:off x="7232650" y="3878263"/>
            <a:ext cx="26320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tIns="18000" rIns="18000" bIns="18000">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r>
              <a:rPr lang="ru-RU" altLang="ru-RU" sz="1100" b="1">
                <a:solidFill>
                  <a:srgbClr val="000000"/>
                </a:solidFill>
                <a:cs typeface="Arial" charset="0"/>
              </a:rPr>
              <a:t>Совместно с департаментом финансов в рамках проведения информационной кампании, направленной на информирование о приближении сроков уплаты имущественных налогов, межрайонной инспекцией Федеральной налоговой службы № 7 по ХМАО-Югре в г. Нефтеюганске проведен флешмоб, автопробег.  На снимке слева направо: </a:t>
            </a:r>
          </a:p>
          <a:p>
            <a:pPr algn="ctr" eaLnBrk="1" hangingPunct="1"/>
            <a:r>
              <a:rPr lang="ru-RU" altLang="ru-RU" sz="1100" b="1">
                <a:solidFill>
                  <a:srgbClr val="000000"/>
                </a:solidFill>
                <a:cs typeface="Arial" charset="0"/>
              </a:rPr>
              <a:t>1)Чекина Ирина Алексеевна – руководитель ИФНС №7, </a:t>
            </a:r>
          </a:p>
          <a:p>
            <a:pPr algn="ctr" eaLnBrk="1" hangingPunct="1"/>
            <a:r>
              <a:rPr lang="ru-RU" altLang="ru-RU" sz="1100" b="1">
                <a:solidFill>
                  <a:srgbClr val="000000"/>
                </a:solidFill>
                <a:cs typeface="Arial" charset="0"/>
              </a:rPr>
              <a:t>2)Щегульная Людмила Ивановна – директор департамента финансов,  </a:t>
            </a:r>
          </a:p>
          <a:p>
            <a:pPr algn="ctr" eaLnBrk="1" hangingPunct="1"/>
            <a:r>
              <a:rPr lang="ru-RU" altLang="ru-RU" sz="1100" b="1">
                <a:solidFill>
                  <a:srgbClr val="000000"/>
                </a:solidFill>
                <a:cs typeface="Arial" charset="0"/>
              </a:rPr>
              <a:t>3) Арчиков Вячеслав Акиндинович – глава администрации</a:t>
            </a:r>
          </a:p>
          <a:p>
            <a:pPr algn="ctr" eaLnBrk="1" hangingPunct="1"/>
            <a:r>
              <a:rPr lang="ru-RU" altLang="ru-RU" sz="1100" b="1">
                <a:solidFill>
                  <a:srgbClr val="000000"/>
                </a:solidFill>
                <a:cs typeface="Arial" charset="0"/>
              </a:rPr>
              <a:t>               2014 год. </a:t>
            </a:r>
            <a:r>
              <a:rPr lang="ru-RU" altLang="ru-RU" sz="1100" b="1">
                <a:solidFill>
                  <a:schemeClr val="tx1"/>
                </a:solidFill>
                <a:cs typeface="Times New Roman" pitchFamily="18" charset="0"/>
              </a:rPr>
              <a:t>Фонд пользования</a:t>
            </a:r>
          </a:p>
          <a:p>
            <a:pPr algn="ctr" eaLnBrk="1" hangingPunct="1"/>
            <a:r>
              <a:rPr lang="ru-RU" altLang="ru-RU" sz="1100" b="1">
                <a:solidFill>
                  <a:srgbClr val="000000"/>
                </a:solidFill>
                <a:cs typeface="Arial" charset="0"/>
              </a:rPr>
              <a:t> </a:t>
            </a:r>
          </a:p>
        </p:txBody>
      </p:sp>
      <p:pic>
        <p:nvPicPr>
          <p:cNvPr id="4507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20913" y="1322388"/>
            <a:ext cx="5026025" cy="262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73" name="Picture 1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71825" y="3944938"/>
            <a:ext cx="3065463"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74" name="Text Box 14"/>
          <p:cNvSpPr txBox="1">
            <a:spLocks noChangeArrowheads="1"/>
          </p:cNvSpPr>
          <p:nvPr/>
        </p:nvSpPr>
        <p:spPr bwMode="auto">
          <a:xfrm>
            <a:off x="3206750" y="3968750"/>
            <a:ext cx="2855913"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tIns="18000" rIns="18000" bIns="18000">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r>
              <a:rPr lang="ru-RU" altLang="ru-RU" sz="1100" b="1">
                <a:solidFill>
                  <a:srgbClr val="000000"/>
                </a:solidFill>
                <a:cs typeface="Arial" charset="0"/>
              </a:rPr>
              <a:t>Специалисты департамента финансов передают свои знания и навыки молодежи города Нефтеюганска. В стенах департамента ежегодно проходят практику студенты высших учебных российских заведений.</a:t>
            </a:r>
          </a:p>
          <a:p>
            <a:pPr algn="ctr" eaLnBrk="1" hangingPunct="1"/>
            <a:r>
              <a:rPr lang="ru-RU" altLang="ru-RU" sz="1100" b="1">
                <a:solidFill>
                  <a:srgbClr val="000000"/>
                </a:solidFill>
                <a:cs typeface="Arial" charset="0"/>
              </a:rPr>
              <a:t> В рамках Всероссийской акции «День финансовой грамотности в учебных заведениях» проводится учеба молодежи.</a:t>
            </a:r>
          </a:p>
          <a:p>
            <a:pPr algn="ctr" eaLnBrk="1" hangingPunct="1"/>
            <a:r>
              <a:rPr lang="ru-RU" altLang="ru-RU" sz="1100" b="1">
                <a:solidFill>
                  <a:srgbClr val="000000"/>
                </a:solidFill>
                <a:cs typeface="Arial" charset="0"/>
              </a:rPr>
              <a:t>На снимке: специалисты департамента финансов, молодежь города  на торжественном мероприятии в рамках Всероссийской акции «День финансовой грамотности в учебных заведениях» большом зале администрации города</a:t>
            </a:r>
          </a:p>
          <a:p>
            <a:pPr algn="ctr" eaLnBrk="1" hangingPunct="1"/>
            <a:r>
              <a:rPr lang="ru-RU" altLang="ru-RU" sz="1100" b="1">
                <a:solidFill>
                  <a:srgbClr val="000000"/>
                </a:solidFill>
                <a:cs typeface="Arial" charset="0"/>
              </a:rPr>
              <a:t>                             2014 год. </a:t>
            </a:r>
            <a:r>
              <a:rPr lang="ru-RU" altLang="ru-RU" sz="1100" b="1">
                <a:solidFill>
                  <a:schemeClr val="tx1"/>
                </a:solidFill>
                <a:cs typeface="Times New Roman" pitchFamily="18" charset="0"/>
              </a:rPr>
              <a:t>Фонд пользования</a:t>
            </a:r>
          </a:p>
          <a:p>
            <a:pPr algn="ctr" eaLnBrk="1" hangingPunct="1"/>
            <a:endParaRPr lang="ru-RU" altLang="ru-RU" sz="1100" b="1">
              <a:solidFill>
                <a:srgbClr val="000000"/>
              </a:solidFill>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46083"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46084"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46085"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pic>
        <p:nvPicPr>
          <p:cNvPr id="46088" name="Picture 1" descr="C:\Users\User\Desktop\Фото в печать 2018\e38e2e3ec2399f17777b57f5dd97e68b.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75025" y="1568450"/>
            <a:ext cx="33115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Прямоугольник 1"/>
          <p:cNvSpPr>
            <a:spLocks noChangeArrowheads="1"/>
          </p:cNvSpPr>
          <p:nvPr/>
        </p:nvSpPr>
        <p:spPr bwMode="auto">
          <a:xfrm>
            <a:off x="57150" y="44450"/>
            <a:ext cx="98488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2200" b="1" i="1">
                <a:cs typeface="Times New Roman" pitchFamily="18" charset="0"/>
              </a:rPr>
              <a:t>      	</a:t>
            </a:r>
            <a:r>
              <a:rPr lang="ru-RU" altLang="ru-RU" sz="1400" b="1" i="1">
                <a:solidFill>
                  <a:srgbClr val="000099"/>
                </a:solidFill>
                <a:cs typeface="Times New Roman" pitchFamily="18" charset="0"/>
              </a:rPr>
              <a:t>Помимо своей главной задачи по планированию и обеспечению исполнения  городского бюджета, главные финансисты города выполняют и решают и другие важные задачи.</a:t>
            </a:r>
          </a:p>
          <a:p>
            <a:pPr eaLnBrk="1" hangingPunct="1"/>
            <a:r>
              <a:rPr lang="ru-RU" altLang="ru-RU" sz="1400" b="1" i="1">
                <a:solidFill>
                  <a:srgbClr val="000099"/>
                </a:solidFill>
                <a:cs typeface="Times New Roman" pitchFamily="18" charset="0"/>
              </a:rPr>
              <a:t>	В Нефтеюганске провели финансовый «ликбез» для молодежи Директор департамента финансов городской администрации Людмила Щегульная провела финансовый «ликбез» для молодежи Нефтеюганска. Нефтеюганск, 11 октября АиФ-Югра. Мероприятие прошло в рамках проекта «УДАР» (Учеба Для Актива Региона), организованного Правительством Югры и Молодежным парламентом автономии</a:t>
            </a:r>
          </a:p>
        </p:txBody>
      </p:sp>
      <p:sp>
        <p:nvSpPr>
          <p:cNvPr id="46090" name="Прямоугольник 1"/>
          <p:cNvSpPr>
            <a:spLocks noChangeArrowheads="1"/>
          </p:cNvSpPr>
          <p:nvPr/>
        </p:nvSpPr>
        <p:spPr bwMode="auto">
          <a:xfrm>
            <a:off x="57150" y="5046663"/>
            <a:ext cx="98488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just" eaLnBrk="1" hangingPunct="1"/>
            <a:r>
              <a:rPr lang="ru-RU" altLang="ru-RU" sz="1400" b="1" i="1">
                <a:cs typeface="Times New Roman" pitchFamily="18" charset="0"/>
              </a:rPr>
              <a:t>	</a:t>
            </a:r>
            <a:r>
              <a:rPr lang="ru-RU" altLang="ru-RU" sz="1400" b="1" i="1">
                <a:solidFill>
                  <a:srgbClr val="000099"/>
                </a:solidFill>
                <a:cs typeface="Times New Roman" pitchFamily="18" charset="0"/>
              </a:rPr>
              <a:t>Накануне встречи нефтеюганские активисты внимательно изучили проект муниципальной программы «Управление муниципальными финансами города Нефтеюганска в 2014-2020 годах». После доклада на эту тему, представленного Людмилой Щегульной, участники семинара задали несколько вопросов и даже внесли свои предложения. Живое обсуждение среди собравшихся вызвала реализация программы «Развитие физической культуры и спорта в городе Нефтеюганске». Молодежь интересовало – почему чиновники включили в программу те или иные мероприятия, и как рассчитали сметы. Теперь полученные теоретические знания молодым активистам города предстоит применить на практике. Напомним, что на муниципальном этапе окружного проекта «УДАР» участвуют 35 нефтеюганцев</a:t>
            </a:r>
          </a:p>
        </p:txBody>
      </p:sp>
      <p:pic>
        <p:nvPicPr>
          <p:cNvPr id="46091"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6913" y="1468438"/>
            <a:ext cx="3621087"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4"/>
          <p:cNvSpPr>
            <a:spLocks noChangeArrowheads="1"/>
          </p:cNvSpPr>
          <p:nvPr/>
        </p:nvSpPr>
        <p:spPr bwMode="auto">
          <a:xfrm>
            <a:off x="704528" y="4306224"/>
            <a:ext cx="8928992" cy="739889"/>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Людмила Ивановна Щегульная, директор департамента финансов администрации города Нефтеюганска,</a:t>
            </a:r>
          </a:p>
          <a:p>
            <a:pPr algn="ctr" eaLnBrk="1" hangingPunct="1">
              <a:defRPr/>
            </a:pPr>
            <a:r>
              <a:rPr lang="ru-RU" sz="1000" b="1" dirty="0">
                <a:solidFill>
                  <a:schemeClr val="tx1"/>
                </a:solidFill>
                <a:cs typeface="Times New Roman" pitchFamily="18" charset="0"/>
              </a:rPr>
              <a:t>во время приветственной речи перед молодежью Ханты-Мансийского автономного округа – Югры в рамках реализации проекта «УДАР» </a:t>
            </a:r>
          </a:p>
          <a:p>
            <a:pPr algn="ctr" eaLnBrk="1" hangingPunct="1">
              <a:defRPr/>
            </a:pPr>
            <a:r>
              <a:rPr lang="ru-RU" sz="1000" b="1" dirty="0">
                <a:solidFill>
                  <a:schemeClr val="tx1"/>
                </a:solidFill>
                <a:cs typeface="Times New Roman" pitchFamily="18" charset="0"/>
              </a:rPr>
              <a:t>(</a:t>
            </a:r>
            <a:r>
              <a:rPr lang="ru-RU" altLang="ru-RU" sz="1000" b="1" dirty="0">
                <a:solidFill>
                  <a:schemeClr val="tx1"/>
                </a:solidFill>
                <a:cs typeface="Times New Roman" panose="02020603050405020304" pitchFamily="18" charset="0"/>
              </a:rPr>
              <a:t>Учеба Для Актива Региона) </a:t>
            </a:r>
            <a:r>
              <a:rPr lang="ru-RU" sz="1000" b="1" dirty="0">
                <a:solidFill>
                  <a:schemeClr val="tx1"/>
                </a:solidFill>
                <a:cs typeface="Times New Roman" pitchFamily="18" charset="0"/>
              </a:rPr>
              <a:t>в помещении зала заседаний администрации города</a:t>
            </a:r>
          </a:p>
          <a:p>
            <a:pPr algn="ctr" eaLnBrk="1" hangingPunct="1">
              <a:defRPr/>
            </a:pPr>
            <a:r>
              <a:rPr lang="ru-RU" sz="1000" b="1" dirty="0">
                <a:solidFill>
                  <a:schemeClr val="tx1"/>
                </a:solidFill>
                <a:cs typeface="Times New Roman" pitchFamily="18" charset="0"/>
              </a:rPr>
              <a:t>2014 год. Фонд пользования</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0"/>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47107"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47108"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47109"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pic>
        <p:nvPicPr>
          <p:cNvPr id="47112" name="Picture 14" descr="http://yt3.ggpht.com/-UQDPSeG74jQ/AAAAAAAAAAI/AAAAAAAAAAA/wSp5-M-AWx0/s900-c-k-no/pho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436563"/>
            <a:ext cx="1209675"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 descr="K:\003 фото\День финансиста 2014\ФОТО\Новая папка\DSC_001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479425"/>
            <a:ext cx="6248400"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Прямоугольник 18"/>
          <p:cNvSpPr>
            <a:spLocks noChangeArrowheads="1"/>
          </p:cNvSpPr>
          <p:nvPr/>
        </p:nvSpPr>
        <p:spPr bwMode="auto">
          <a:xfrm>
            <a:off x="74613" y="2025650"/>
            <a:ext cx="41338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just" eaLnBrk="1" hangingPunct="1">
              <a:buFont typeface="Wingdings" pitchFamily="2" charset="2"/>
              <a:buChar char="ü"/>
              <a:defRPr/>
            </a:pPr>
            <a:r>
              <a:rPr lang="ru-RU" altLang="ru-RU" sz="1600" b="1" i="1" dirty="0" smtClean="0">
                <a:solidFill>
                  <a:srgbClr val="000099"/>
                </a:solidFill>
                <a:cs typeface="Times New Roman" pitchFamily="18" charset="0"/>
              </a:rPr>
              <a:t>в 2008 году </a:t>
            </a:r>
            <a:r>
              <a:rPr lang="ru-RU" altLang="ru-RU" sz="1600" b="1" i="1" dirty="0" err="1" smtClean="0">
                <a:solidFill>
                  <a:srgbClr val="000099"/>
                </a:solidFill>
                <a:cs typeface="Times New Roman" pitchFamily="18" charset="0"/>
              </a:rPr>
              <a:t>Щегульной</a:t>
            </a:r>
            <a:r>
              <a:rPr lang="ru-RU" altLang="ru-RU" sz="1600" b="1" i="1" dirty="0" smtClean="0">
                <a:solidFill>
                  <a:srgbClr val="000099"/>
                </a:solidFill>
                <a:cs typeface="Times New Roman" pitchFamily="18" charset="0"/>
              </a:rPr>
              <a:t> Людмиле</a:t>
            </a:r>
          </a:p>
          <a:p>
            <a:pPr marL="0" indent="0" algn="just" eaLnBrk="1" hangingPunct="1">
              <a:defRPr/>
            </a:pPr>
            <a:r>
              <a:rPr lang="ru-RU" altLang="ru-RU" sz="1600" b="1" i="1" dirty="0" smtClean="0">
                <a:solidFill>
                  <a:srgbClr val="000099"/>
                </a:solidFill>
                <a:cs typeface="Times New Roman" pitchFamily="18" charset="0"/>
              </a:rPr>
              <a:t> Ивановне, директору департамента финансов, а в 2014 году специалисту департамента Аминовой Лидии </a:t>
            </a:r>
            <a:r>
              <a:rPr lang="ru-RU" altLang="ru-RU" sz="1600" b="1" i="1" dirty="0" err="1" smtClean="0">
                <a:solidFill>
                  <a:srgbClr val="000099"/>
                </a:solidFill>
                <a:cs typeface="Times New Roman" pitchFamily="18" charset="0"/>
              </a:rPr>
              <a:t>Эмблимовне</a:t>
            </a:r>
            <a:r>
              <a:rPr lang="ru-RU" altLang="ru-RU" sz="1600" b="1" i="1" dirty="0" smtClean="0">
                <a:solidFill>
                  <a:srgbClr val="000099"/>
                </a:solidFill>
                <a:cs typeface="Times New Roman" pitchFamily="18" charset="0"/>
              </a:rPr>
              <a:t> присвоено почетное звание «Заслуженный экономист ХМАО-Югры»; </a:t>
            </a:r>
          </a:p>
          <a:p>
            <a:pPr algn="just" eaLnBrk="1" hangingPunct="1">
              <a:buFont typeface="Wingdings" pitchFamily="2" charset="2"/>
              <a:buChar char="ü"/>
              <a:defRPr/>
            </a:pPr>
            <a:r>
              <a:rPr lang="ru-RU" altLang="ru-RU" sz="1600" b="1" i="1" dirty="0" smtClean="0">
                <a:solidFill>
                  <a:srgbClr val="000099"/>
                </a:solidFill>
                <a:cs typeface="Times New Roman" pitchFamily="18" charset="0"/>
              </a:rPr>
              <a:t>в 2013 году </a:t>
            </a:r>
            <a:r>
              <a:rPr lang="ru-RU" altLang="ru-RU" sz="1600" b="1" i="1" dirty="0">
                <a:solidFill>
                  <a:srgbClr val="000099"/>
                </a:solidFill>
                <a:cs typeface="Times New Roman" pitchFamily="18" charset="0"/>
              </a:rPr>
              <a:t>Щегульная </a:t>
            </a:r>
            <a:r>
              <a:rPr lang="ru-RU" altLang="ru-RU" sz="1600" b="1" i="1" dirty="0" smtClean="0">
                <a:solidFill>
                  <a:srgbClr val="000099"/>
                </a:solidFill>
                <a:cs typeface="Times New Roman" pitchFamily="18" charset="0"/>
              </a:rPr>
              <a:t>Людмила</a:t>
            </a:r>
          </a:p>
          <a:p>
            <a:pPr marL="0" indent="0" algn="just" eaLnBrk="1" hangingPunct="1">
              <a:defRPr/>
            </a:pPr>
            <a:r>
              <a:rPr lang="ru-RU" altLang="ru-RU" sz="1600" b="1" i="1" dirty="0" smtClean="0">
                <a:solidFill>
                  <a:srgbClr val="000099"/>
                </a:solidFill>
                <a:cs typeface="Times New Roman" pitchFamily="18" charset="0"/>
              </a:rPr>
              <a:t> Ивановна награждена благодарственным письмом председателя Думы ХМАО-Югры;</a:t>
            </a:r>
          </a:p>
          <a:p>
            <a:pPr algn="just" eaLnBrk="1" hangingPunct="1">
              <a:buFont typeface="Wingdings" pitchFamily="2" charset="2"/>
              <a:buChar char="ü"/>
              <a:defRPr/>
            </a:pPr>
            <a:r>
              <a:rPr lang="ru-RU" altLang="ru-RU" sz="1600" b="1" i="1" dirty="0" smtClean="0">
                <a:solidFill>
                  <a:srgbClr val="000099"/>
                </a:solidFill>
                <a:cs typeface="Times New Roman" pitchFamily="18" charset="0"/>
              </a:rPr>
              <a:t>в 2015 году специалисту </a:t>
            </a:r>
            <a:r>
              <a:rPr lang="ru-RU" altLang="ru-RU" sz="1600" b="1" i="1" dirty="0">
                <a:solidFill>
                  <a:srgbClr val="000099"/>
                </a:solidFill>
                <a:cs typeface="Times New Roman" pitchFamily="18" charset="0"/>
              </a:rPr>
              <a:t>департамента </a:t>
            </a:r>
            <a:endParaRPr lang="ru-RU" altLang="ru-RU" sz="1600" b="1" i="1" dirty="0" smtClean="0">
              <a:solidFill>
                <a:srgbClr val="000099"/>
              </a:solidFill>
              <a:cs typeface="Times New Roman" pitchFamily="18" charset="0"/>
            </a:endParaRPr>
          </a:p>
          <a:p>
            <a:pPr marL="0" indent="0" algn="just" eaLnBrk="1" hangingPunct="1">
              <a:defRPr/>
            </a:pPr>
            <a:r>
              <a:rPr lang="ru-RU" altLang="ru-RU" sz="1600" b="1" i="1" dirty="0" smtClean="0">
                <a:solidFill>
                  <a:srgbClr val="000099"/>
                </a:solidFill>
                <a:cs typeface="Times New Roman" pitchFamily="18" charset="0"/>
              </a:rPr>
              <a:t>Трусовой Вере Альбертовне </a:t>
            </a:r>
            <a:r>
              <a:rPr lang="ru-RU" altLang="ru-RU" sz="1600" b="1" i="1" dirty="0">
                <a:solidFill>
                  <a:srgbClr val="000099"/>
                </a:solidFill>
                <a:cs typeface="Times New Roman" pitchFamily="18" charset="0"/>
              </a:rPr>
              <a:t> </a:t>
            </a:r>
            <a:r>
              <a:rPr lang="ru-RU" altLang="ru-RU" sz="1600" b="1" i="1" dirty="0" smtClean="0">
                <a:solidFill>
                  <a:srgbClr val="000099"/>
                </a:solidFill>
                <a:cs typeface="Times New Roman" pitchFamily="18" charset="0"/>
              </a:rPr>
              <a:t>вручена благодарность Губернатора ХМАО-Югры;</a:t>
            </a:r>
          </a:p>
          <a:p>
            <a:pPr algn="just" eaLnBrk="1" hangingPunct="1">
              <a:buFont typeface="Wingdings" pitchFamily="2" charset="2"/>
              <a:buChar char="ü"/>
              <a:defRPr/>
            </a:pPr>
            <a:r>
              <a:rPr lang="ru-RU" altLang="ru-RU" sz="1600" b="1" i="1" dirty="0">
                <a:solidFill>
                  <a:srgbClr val="000099"/>
                </a:solidFill>
                <a:cs typeface="Times New Roman" pitchFamily="18" charset="0"/>
              </a:rPr>
              <a:t>с 2000 по 2016 </a:t>
            </a:r>
            <a:r>
              <a:rPr lang="ru-RU" altLang="ru-RU" sz="1600" b="1" i="1" dirty="0" smtClean="0">
                <a:solidFill>
                  <a:srgbClr val="000099"/>
                </a:solidFill>
                <a:cs typeface="Times New Roman" pitchFamily="18" charset="0"/>
              </a:rPr>
              <a:t>годы </a:t>
            </a:r>
            <a:r>
              <a:rPr lang="ru-RU" altLang="ru-RU" sz="1600" b="1" i="1" dirty="0">
                <a:solidFill>
                  <a:srgbClr val="000099"/>
                </a:solidFill>
                <a:cs typeface="Times New Roman" pitchFamily="18" charset="0"/>
              </a:rPr>
              <a:t>грамотами  </a:t>
            </a:r>
            <a:r>
              <a:rPr lang="ru-RU" altLang="ru-RU" sz="1600" b="1" i="1" dirty="0" smtClean="0">
                <a:solidFill>
                  <a:srgbClr val="000099"/>
                </a:solidFill>
                <a:cs typeface="Times New Roman" pitchFamily="18" charset="0"/>
              </a:rPr>
              <a:t>главы</a:t>
            </a:r>
          </a:p>
          <a:p>
            <a:pPr marL="0" indent="0" algn="just" eaLnBrk="1" hangingPunct="1">
              <a:defRPr/>
            </a:pPr>
            <a:r>
              <a:rPr lang="ru-RU" altLang="ru-RU" sz="1600" b="1" i="1" dirty="0" smtClean="0">
                <a:solidFill>
                  <a:srgbClr val="000099"/>
                </a:solidFill>
                <a:cs typeface="Times New Roman" pitchFamily="18" charset="0"/>
              </a:rPr>
              <a:t> </a:t>
            </a:r>
            <a:r>
              <a:rPr lang="ru-RU" altLang="ru-RU" sz="1600" b="1" i="1" dirty="0">
                <a:solidFill>
                  <a:srgbClr val="000099"/>
                </a:solidFill>
                <a:cs typeface="Times New Roman" pitchFamily="18" charset="0"/>
              </a:rPr>
              <a:t>города награждены 10 </a:t>
            </a:r>
            <a:r>
              <a:rPr lang="ru-RU" altLang="ru-RU" sz="1600" b="1" i="1" dirty="0" smtClean="0">
                <a:solidFill>
                  <a:srgbClr val="000099"/>
                </a:solidFill>
                <a:cs typeface="Times New Roman" pitchFamily="18" charset="0"/>
              </a:rPr>
              <a:t>специалистов департамента финансов администрации города , а благодарственными письмами награждены 29 сотрудников департамента</a:t>
            </a:r>
          </a:p>
        </p:txBody>
      </p:sp>
      <p:sp>
        <p:nvSpPr>
          <p:cNvPr id="17" name="Прямоугольник 16"/>
          <p:cNvSpPr/>
          <p:nvPr/>
        </p:nvSpPr>
        <p:spPr>
          <a:xfrm>
            <a:off x="1250950" y="100013"/>
            <a:ext cx="5141913" cy="1570037"/>
          </a:xfrm>
          <a:prstGeom prst="rect">
            <a:avLst/>
          </a:prstGeom>
        </p:spPr>
        <p:txBody>
          <a:bodyPr>
            <a:spAutoFit/>
          </a:bodyPr>
          <a:lstStyle>
            <a:lvl1pPr marL="285750" indent="-285750" eaLnBrk="0" hangingPunct="0">
              <a:defRPr sz="4000">
                <a:solidFill>
                  <a:schemeClr val="accent2"/>
                </a:solidFill>
                <a:latin typeface="Times New Roman" pitchFamily="18" charset="0"/>
              </a:defRPr>
            </a:lvl1pPr>
            <a:lvl2pPr marL="742950" indent="-285750" eaLnBrk="0" hangingPunct="0">
              <a:defRPr sz="4000">
                <a:solidFill>
                  <a:schemeClr val="accent2"/>
                </a:solidFill>
                <a:latin typeface="Times New Roman" pitchFamily="18" charset="0"/>
              </a:defRPr>
            </a:lvl2pPr>
            <a:lvl3pPr marL="1143000" indent="-228600" eaLnBrk="0" hangingPunct="0">
              <a:defRPr sz="4000">
                <a:solidFill>
                  <a:schemeClr val="accent2"/>
                </a:solidFill>
                <a:latin typeface="Times New Roman" pitchFamily="18" charset="0"/>
              </a:defRPr>
            </a:lvl3pPr>
            <a:lvl4pPr marL="1600200" indent="-228600" eaLnBrk="0" hangingPunct="0">
              <a:defRPr sz="4000">
                <a:solidFill>
                  <a:schemeClr val="accent2"/>
                </a:solidFill>
                <a:latin typeface="Times New Roman" pitchFamily="18" charset="0"/>
              </a:defRPr>
            </a:lvl4pPr>
            <a:lvl5pPr marL="2057400" indent="-228600" eaLnBrk="0" hangingPunct="0">
              <a:defRPr sz="4000">
                <a:solidFill>
                  <a:schemeClr val="accent2"/>
                </a:solidFill>
                <a:latin typeface="Times New Roman" pitchFamily="18" charset="0"/>
              </a:defRPr>
            </a:lvl5pPr>
            <a:lvl6pPr marL="2514600" indent="-228600" algn="ctr" eaLnBrk="0" fontAlgn="base" hangingPunct="0">
              <a:spcBef>
                <a:spcPct val="0"/>
              </a:spcBef>
              <a:spcAft>
                <a:spcPct val="0"/>
              </a:spcAft>
              <a:defRPr sz="4000">
                <a:solidFill>
                  <a:schemeClr val="accent2"/>
                </a:solidFill>
                <a:latin typeface="Times New Roman" pitchFamily="18" charset="0"/>
              </a:defRPr>
            </a:lvl6pPr>
            <a:lvl7pPr marL="2971800" indent="-228600" algn="ctr" eaLnBrk="0" fontAlgn="base" hangingPunct="0">
              <a:spcBef>
                <a:spcPct val="0"/>
              </a:spcBef>
              <a:spcAft>
                <a:spcPct val="0"/>
              </a:spcAft>
              <a:defRPr sz="4000">
                <a:solidFill>
                  <a:schemeClr val="accent2"/>
                </a:solidFill>
                <a:latin typeface="Times New Roman" pitchFamily="18" charset="0"/>
              </a:defRPr>
            </a:lvl7pPr>
            <a:lvl8pPr marL="3429000" indent="-228600" algn="ctr" eaLnBrk="0" fontAlgn="base" hangingPunct="0">
              <a:spcBef>
                <a:spcPct val="0"/>
              </a:spcBef>
              <a:spcAft>
                <a:spcPct val="0"/>
              </a:spcAft>
              <a:defRPr sz="4000">
                <a:solidFill>
                  <a:schemeClr val="accent2"/>
                </a:solidFill>
                <a:latin typeface="Times New Roman" pitchFamily="18" charset="0"/>
              </a:defRPr>
            </a:lvl8pPr>
            <a:lvl9pPr marL="3886200" indent="-228600" algn="ctr" eaLnBrk="0" fontAlgn="base" hangingPunct="0">
              <a:spcBef>
                <a:spcPct val="0"/>
              </a:spcBef>
              <a:spcAft>
                <a:spcPct val="0"/>
              </a:spcAft>
              <a:defRPr sz="4000">
                <a:solidFill>
                  <a:schemeClr val="accent2"/>
                </a:solidFill>
                <a:latin typeface="Times New Roman" pitchFamily="18" charset="0"/>
              </a:defRPr>
            </a:lvl9pPr>
          </a:lstStyle>
          <a:p>
            <a:pPr marL="0" indent="0" eaLnBrk="1" hangingPunct="1">
              <a:defRPr/>
            </a:pPr>
            <a:r>
              <a:rPr lang="ru-RU" altLang="ru-RU" sz="2000" b="1" i="1" dirty="0" smtClean="0">
                <a:cs typeface="Times New Roman" pitchFamily="18" charset="0"/>
              </a:rPr>
              <a:t>    </a:t>
            </a:r>
            <a:r>
              <a:rPr lang="ru-RU" altLang="ru-RU" sz="2400" b="1" i="1" dirty="0">
                <a:solidFill>
                  <a:srgbClr val="000099"/>
                </a:solidFill>
                <a:cs typeface="Times New Roman" pitchFamily="18" charset="0"/>
              </a:rPr>
              <a:t>Достойно отмечены </a:t>
            </a:r>
            <a:r>
              <a:rPr lang="ru-RU" altLang="ru-RU" sz="2400" b="1" i="1" dirty="0" smtClean="0">
                <a:solidFill>
                  <a:srgbClr val="000099"/>
                </a:solidFill>
                <a:cs typeface="Times New Roman" pitchFamily="18" charset="0"/>
              </a:rPr>
              <a:t>сотрудники </a:t>
            </a:r>
          </a:p>
          <a:p>
            <a:pPr marL="0" indent="0" eaLnBrk="1" hangingPunct="1">
              <a:defRPr/>
            </a:pPr>
            <a:r>
              <a:rPr lang="ru-RU" altLang="ru-RU" sz="2400" b="1" i="1" dirty="0" smtClean="0">
                <a:solidFill>
                  <a:srgbClr val="000099"/>
                </a:solidFill>
                <a:cs typeface="Times New Roman" pitchFamily="18" charset="0"/>
              </a:rPr>
              <a:t>     департамента </a:t>
            </a:r>
            <a:r>
              <a:rPr lang="ru-RU" altLang="ru-RU" sz="2400" b="1" i="1" dirty="0">
                <a:solidFill>
                  <a:srgbClr val="000099"/>
                </a:solidFill>
                <a:cs typeface="Times New Roman" pitchFamily="18" charset="0"/>
              </a:rPr>
              <a:t>финансов </a:t>
            </a:r>
            <a:r>
              <a:rPr lang="ru-RU" altLang="ru-RU" sz="2400" b="1" i="1" dirty="0" smtClean="0">
                <a:solidFill>
                  <a:srgbClr val="000099"/>
                </a:solidFill>
                <a:cs typeface="Times New Roman" pitchFamily="18" charset="0"/>
              </a:rPr>
              <a:t>наградами и званиями на разных                                      </a:t>
            </a:r>
          </a:p>
          <a:p>
            <a:pPr marL="0" indent="0" eaLnBrk="1" hangingPunct="1">
              <a:defRPr/>
            </a:pPr>
            <a:r>
              <a:rPr lang="ru-RU" altLang="ru-RU" sz="2400" b="1" i="1" dirty="0">
                <a:solidFill>
                  <a:srgbClr val="000099"/>
                </a:solidFill>
                <a:cs typeface="Times New Roman" pitchFamily="18" charset="0"/>
              </a:rPr>
              <a:t> </a:t>
            </a:r>
            <a:r>
              <a:rPr lang="ru-RU" altLang="ru-RU" sz="2400" b="1" i="1" dirty="0" smtClean="0">
                <a:solidFill>
                  <a:srgbClr val="000099"/>
                </a:solidFill>
                <a:cs typeface="Times New Roman" pitchFamily="18" charset="0"/>
              </a:rPr>
              <a:t>              уровнях:</a:t>
            </a:r>
            <a:endParaRPr lang="ru-RU" altLang="ru-RU" sz="1400" dirty="0" smtClean="0">
              <a:solidFill>
                <a:srgbClr val="000099"/>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48131"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48132"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48133"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48136" name="Rectangle 7"/>
          <p:cNvSpPr>
            <a:spLocks noChangeArrowheads="1"/>
          </p:cNvSpPr>
          <p:nvPr/>
        </p:nvSpPr>
        <p:spPr bwMode="auto">
          <a:xfrm>
            <a:off x="128588" y="593725"/>
            <a:ext cx="3529012"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just" eaLnBrk="1" hangingPunct="1"/>
            <a:r>
              <a:rPr lang="ru-RU" altLang="ru-RU" sz="1600" b="1" i="1">
                <a:solidFill>
                  <a:srgbClr val="000099"/>
                </a:solidFill>
                <a:cs typeface="Times New Roman" pitchFamily="18" charset="0"/>
              </a:rPr>
              <a:t>На снимке работники администрации города Нефтеюганска в помещении большого зала заседаний администрации города во время торжественного мероприятия, посвященного профессиональному празднику – Дню финансиста: </a:t>
            </a:r>
          </a:p>
          <a:p>
            <a:pPr algn="just" eaLnBrk="1" hangingPunct="1"/>
            <a:r>
              <a:rPr lang="ru-RU" altLang="ru-RU" sz="1600" b="1" i="1">
                <a:solidFill>
                  <a:srgbClr val="000099"/>
                </a:solidFill>
                <a:cs typeface="Times New Roman" pitchFamily="18" charset="0"/>
              </a:rPr>
              <a:t>Арчиков Вячеслав Акиндинович, глава администрации города Нефтеюганска (2011-2016 годы); Попкова Светлана Михайловна (слева), заместитель директора департамента финансов Ханты-Мансийского автономного округа – Югры;</a:t>
            </a:r>
          </a:p>
          <a:p>
            <a:pPr algn="just" eaLnBrk="1" hangingPunct="1"/>
            <a:r>
              <a:rPr lang="ru-RU" altLang="ru-RU" sz="1600" b="1" i="1">
                <a:solidFill>
                  <a:srgbClr val="000099"/>
                </a:solidFill>
                <a:cs typeface="Times New Roman" pitchFamily="18" charset="0"/>
              </a:rPr>
              <a:t>Щегульная Людмила Ивановны, директор департамент финансов администрации города Нефтеюганска</a:t>
            </a:r>
          </a:p>
        </p:txBody>
      </p:sp>
      <p:pic>
        <p:nvPicPr>
          <p:cNvPr id="48137"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6400" y="574675"/>
            <a:ext cx="5400675"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8"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0475" y="166688"/>
            <a:ext cx="6105525"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14"/>
          <p:cNvSpPr>
            <a:spLocks noChangeArrowheads="1"/>
          </p:cNvSpPr>
          <p:nvPr/>
        </p:nvSpPr>
        <p:spPr bwMode="auto">
          <a:xfrm>
            <a:off x="4017963" y="6023738"/>
            <a:ext cx="5687564" cy="645622"/>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a:solidFill>
                  <a:schemeClr val="tx1"/>
                </a:solidFill>
                <a:cs typeface="Times New Roman" pitchFamily="18" charset="0"/>
              </a:rPr>
              <a:t>2014 год. Фонд пользования</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40" y="20104"/>
            <a:ext cx="9970716" cy="6889229"/>
          </a:xfrm>
          <a:prstGeom prst="rect">
            <a:avLst/>
          </a:prstGeom>
          <a:noFill/>
          <a:ln w="9525">
            <a:noFill/>
            <a:miter lim="800000"/>
            <a:headEnd/>
            <a:tailEnd/>
          </a:ln>
          <a:scene3d>
            <a:camera prst="orthographicFront"/>
            <a:lightRig rig="threePt" dir="t"/>
          </a:scene3d>
          <a:sp3d prstMaterial="matte">
            <a:bevelT/>
            <a:bevelB/>
          </a:sp3d>
          <a:extLst/>
        </p:spPr>
      </p:pic>
      <p:sp>
        <p:nvSpPr>
          <p:cNvPr id="49155"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49156"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49157"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15" name="Заголовок 1"/>
          <p:cNvSpPr>
            <a:spLocks noGrp="1"/>
          </p:cNvSpPr>
          <p:nvPr/>
        </p:nvSpPr>
        <p:spPr>
          <a:xfrm>
            <a:off x="12700" y="115888"/>
            <a:ext cx="9888538" cy="909637"/>
          </a:xfrm>
          <a:prstGeom prst="rect">
            <a:avLst/>
          </a:prstGeom>
        </p:spPr>
        <p:txBody>
          <a:bodyPr anchor="b">
            <a:normAutofit fontScale="40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ru-RU" sz="16000" b="1" dirty="0">
              <a:solidFill>
                <a:srgbClr val="C00000"/>
              </a:solidFill>
              <a:latin typeface="Times New Roman" pitchFamily="18" charset="0"/>
              <a:ea typeface="+mn-ea"/>
              <a:cs typeface="Arial" charset="0"/>
            </a:endParaRPr>
          </a:p>
        </p:txBody>
      </p:sp>
      <p:sp>
        <p:nvSpPr>
          <p:cNvPr id="16" name="Line 2"/>
          <p:cNvSpPr>
            <a:spLocks noChangeShapeType="1"/>
          </p:cNvSpPr>
          <p:nvPr/>
        </p:nvSpPr>
        <p:spPr bwMode="auto">
          <a:xfrm>
            <a:off x="790575" y="476250"/>
            <a:ext cx="9180513" cy="1588"/>
          </a:xfrm>
          <a:prstGeom prst="line">
            <a:avLst/>
          </a:prstGeom>
          <a:noFill/>
          <a:ln w="57240">
            <a:solidFill>
              <a:srgbClr val="0000CC"/>
            </a:solidFill>
            <a:miter lim="800000"/>
            <a:headEnd/>
            <a:tailEnd/>
          </a:ln>
          <a:effectLst/>
        </p:spPr>
        <p:txBody>
          <a:bodyPr/>
          <a:lstStyle/>
          <a:p>
            <a:pPr algn="ctr" eaLnBrk="1" fontAlgn="auto" hangingPunct="1">
              <a:spcBef>
                <a:spcPts val="0"/>
              </a:spcBef>
              <a:spcAft>
                <a:spcPts val="0"/>
              </a:spcAft>
              <a:defRPr/>
            </a:pPr>
            <a:endParaRPr lang="ru-RU" sz="1800" kern="0">
              <a:solidFill>
                <a:srgbClr val="333399"/>
              </a:solidFill>
              <a:effectLst>
                <a:outerShdw blurRad="38100" dist="38100" dir="2700000" algn="tl">
                  <a:srgbClr val="000000">
                    <a:alpha val="43137"/>
                  </a:srgbClr>
                </a:outerShdw>
              </a:effectLst>
              <a:cs typeface="Arial" charset="0"/>
            </a:endParaRPr>
          </a:p>
        </p:txBody>
      </p:sp>
      <p:sp>
        <p:nvSpPr>
          <p:cNvPr id="18" name="AutoShape 14"/>
          <p:cNvSpPr>
            <a:spLocks noChangeArrowheads="1"/>
          </p:cNvSpPr>
          <p:nvPr/>
        </p:nvSpPr>
        <p:spPr bwMode="auto">
          <a:xfrm>
            <a:off x="83228" y="5378008"/>
            <a:ext cx="5216202" cy="1035324"/>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Фотовыставка подготовлена на основании фотодокументов, архивных документов </a:t>
            </a:r>
          </a:p>
          <a:p>
            <a:pPr algn="ctr" eaLnBrk="1" hangingPunct="1">
              <a:defRPr/>
            </a:pPr>
            <a:r>
              <a:rPr lang="ru-RU" sz="1000" b="1" dirty="0">
                <a:solidFill>
                  <a:schemeClr val="tx1"/>
                </a:solidFill>
                <a:cs typeface="Times New Roman" pitchFamily="18" charset="0"/>
              </a:rPr>
              <a:t>департамента  финансов администрации города Нефтеюганска (фотофонд, опись № 1; </a:t>
            </a:r>
          </a:p>
          <a:p>
            <a:pPr algn="ctr" eaLnBrk="1" hangingPunct="1">
              <a:defRPr/>
            </a:pPr>
            <a:r>
              <a:rPr lang="ru-RU" sz="1000" b="1" dirty="0">
                <a:solidFill>
                  <a:schemeClr val="tx1"/>
                </a:solidFill>
                <a:cs typeface="Times New Roman" pitchFamily="18" charset="0"/>
              </a:rPr>
              <a:t>фонд № 10, опись № 1)  специалистами отдела по делам архивов департамента по делам </a:t>
            </a:r>
          </a:p>
          <a:p>
            <a:pPr algn="ctr" eaLnBrk="1" hangingPunct="1">
              <a:defRPr/>
            </a:pPr>
            <a:r>
              <a:rPr lang="ru-RU" sz="1000" b="1" dirty="0">
                <a:solidFill>
                  <a:schemeClr val="tx1"/>
                </a:solidFill>
                <a:cs typeface="Times New Roman" pitchFamily="18" charset="0"/>
              </a:rPr>
              <a:t>администрации и департамента финансов администрации города Нефтеюганска</a:t>
            </a:r>
          </a:p>
        </p:txBody>
      </p:sp>
      <p:pic>
        <p:nvPicPr>
          <p:cNvPr id="49165"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2938" y="1298575"/>
            <a:ext cx="6570662"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6" name="Прямоугольник 1"/>
          <p:cNvSpPr>
            <a:spLocks noChangeArrowheads="1"/>
          </p:cNvSpPr>
          <p:nvPr/>
        </p:nvSpPr>
        <p:spPr bwMode="auto">
          <a:xfrm>
            <a:off x="96838" y="1152525"/>
            <a:ext cx="30861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just" eaLnBrk="1" hangingPunct="1"/>
            <a:r>
              <a:rPr lang="ru-RU" altLang="ru-RU" sz="2200" b="1" i="1">
                <a:cs typeface="Times New Roman" pitchFamily="18" charset="0"/>
              </a:rPr>
              <a:t> </a:t>
            </a:r>
            <a:r>
              <a:rPr lang="ru-RU" altLang="ru-RU" sz="1200" b="1" i="1">
                <a:solidFill>
                  <a:srgbClr val="000099"/>
                </a:solidFill>
                <a:cs typeface="Times New Roman" pitchFamily="18" charset="0"/>
              </a:rPr>
              <a:t>Копейка рубль бережет – это народная мудрость и главный принцип деятельности финансиста.</a:t>
            </a:r>
          </a:p>
          <a:p>
            <a:pPr algn="just" eaLnBrk="1" hangingPunct="1"/>
            <a:r>
              <a:rPr lang="ru-RU" altLang="ru-RU" sz="1200" b="1" i="1">
                <a:solidFill>
                  <a:srgbClr val="000099"/>
                </a:solidFill>
                <a:cs typeface="Times New Roman" pitchFamily="18" charset="0"/>
              </a:rPr>
              <a:t>          Каждый из нас знает, что такое «семейный бюджет», но, увы, не каждый умеет им грамотно распорядиться. </a:t>
            </a:r>
          </a:p>
          <a:p>
            <a:pPr algn="just" eaLnBrk="1" hangingPunct="1"/>
            <a:r>
              <a:rPr lang="ru-RU" altLang="ru-RU" sz="1200" b="1" i="1">
                <a:solidFill>
                  <a:srgbClr val="000099"/>
                </a:solidFill>
                <a:cs typeface="Times New Roman" pitchFamily="18" charset="0"/>
              </a:rPr>
              <a:t>           На плечах у бюджета Нефтеюганска – 125 тысячное население нефтеюганцев.  На протяжении пяти десятков лет в Нефтеюганске этим успешно занимается финансовый исполнительный орган, сегодня это – </a:t>
            </a:r>
            <a:r>
              <a:rPr lang="ru-RU" altLang="ru-RU" sz="1200" b="1">
                <a:solidFill>
                  <a:srgbClr val="000099"/>
                </a:solidFill>
                <a:cs typeface="Times New Roman" pitchFamily="18" charset="0"/>
              </a:rPr>
              <a:t>ДЕПАРТАМЕНТ ФИНАНСОВ ДАДМИНИСТРАЦИЯ ГОРОДА НЕФТЕЮГАНСКА</a:t>
            </a:r>
            <a:r>
              <a:rPr lang="ru-RU" altLang="ru-RU" sz="1200" b="1" i="1">
                <a:solidFill>
                  <a:srgbClr val="000099"/>
                </a:solidFill>
                <a:cs typeface="Times New Roman" pitchFamily="18" charset="0"/>
              </a:rPr>
              <a:t>.</a:t>
            </a:r>
          </a:p>
          <a:p>
            <a:pPr algn="just" eaLnBrk="1" hangingPunct="1"/>
            <a:r>
              <a:rPr lang="ru-RU" altLang="ru-RU" sz="1200" b="1" i="1">
                <a:solidFill>
                  <a:srgbClr val="000099"/>
                </a:solidFill>
                <a:cs typeface="Arial" charset="0"/>
              </a:rPr>
              <a:t>«Сильна  казна – сильна страна», говорит нам народная мудрость. Вот и финансисты, на ряду с другими органами власти, обеспечивая благосостояние казны, делают финансово сильным наш город Нефтеюганск, нашу страну, делают сильнее нас с вами</a:t>
            </a:r>
            <a:endParaRPr lang="ru-RU" altLang="ru-RU" sz="1400" b="1" i="1">
              <a:cs typeface="Times New Roman" pitchFamily="18" charset="0"/>
            </a:endParaRPr>
          </a:p>
        </p:txBody>
      </p:sp>
      <p:sp>
        <p:nvSpPr>
          <p:cNvPr id="45072" name="Rectangle 7"/>
          <p:cNvSpPr>
            <a:spLocks noChangeArrowheads="1"/>
          </p:cNvSpPr>
          <p:nvPr/>
        </p:nvSpPr>
        <p:spPr bwMode="auto">
          <a:xfrm>
            <a:off x="5076825" y="5265738"/>
            <a:ext cx="4905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sz="800" dirty="0" smtClean="0">
                <a:solidFill>
                  <a:srgbClr val="000099"/>
                </a:solidFill>
                <a:effectLst>
                  <a:outerShdw blurRad="38100" dist="38100" dir="2700000" algn="tl">
                    <a:srgbClr val="000000">
                      <a:alpha val="43137"/>
                    </a:srgbClr>
                  </a:outerShdw>
                </a:effectLst>
              </a:rPr>
              <a:t> </a:t>
            </a:r>
            <a:r>
              <a:rPr lang="ru-RU" sz="2800" b="1" dirty="0" smtClean="0">
                <a:solidFill>
                  <a:srgbClr val="000099"/>
                </a:solidFill>
                <a:latin typeface="Times New Roman" pitchFamily="18" charset="0"/>
                <a:cs typeface="Arial" charset="0"/>
              </a:rPr>
              <a:t>Нефтеюганск – моя Родина</a:t>
            </a:r>
            <a:r>
              <a:rPr lang="ru-RU" sz="2800" b="1" smtClean="0">
                <a:solidFill>
                  <a:srgbClr val="C00000"/>
                </a:solidFill>
                <a:latin typeface="Times New Roman" pitchFamily="18" charset="0"/>
                <a:cs typeface="Arial" charset="0"/>
              </a:rPr>
              <a:t/>
            </a:r>
            <a:br>
              <a:rPr lang="ru-RU" sz="2800" b="1" smtClean="0">
                <a:solidFill>
                  <a:srgbClr val="C00000"/>
                </a:solidFill>
                <a:latin typeface="Times New Roman" pitchFamily="18" charset="0"/>
                <a:cs typeface="Arial" charset="0"/>
              </a:rPr>
            </a:br>
            <a:r>
              <a:rPr lang="ru-RU" sz="1800" b="1" smtClean="0">
                <a:solidFill>
                  <a:srgbClr val="C00000"/>
                </a:solidFill>
                <a:latin typeface="Times New Roman" pitchFamily="18" charset="0"/>
                <a:cs typeface="Arial" charset="0"/>
              </a:rPr>
              <a:t>5 </a:t>
            </a:r>
            <a:r>
              <a:rPr lang="ru-RU" sz="1800" b="1" dirty="0" smtClean="0">
                <a:solidFill>
                  <a:srgbClr val="C00000"/>
                </a:solidFill>
                <a:latin typeface="Times New Roman" pitchFamily="18" charset="0"/>
                <a:cs typeface="Arial" charset="0"/>
              </a:rPr>
              <a:t>часть</a:t>
            </a:r>
            <a:endParaRPr lang="ru-RU" altLang="ru-RU" sz="1800" b="1" i="1" dirty="0" smtClean="0">
              <a:solidFill>
                <a:schemeClr val="accent2"/>
              </a:solidFill>
              <a:latin typeface="Times New Roman" panose="02020603050405020304" pitchFamily="18" charset="0"/>
              <a:ea typeface="Times New Roman" panose="02020603050405020304" pitchFamily="18" charset="0"/>
              <a:cs typeface="Arial" panose="020B0604020202020204" pitchFamily="34" charset="0"/>
            </a:endParaRPr>
          </a:p>
          <a:p>
            <a:pPr algn="ctr" eaLnBrk="1" hangingPunct="1">
              <a:spcBef>
                <a:spcPct val="0"/>
              </a:spcBef>
              <a:buFontTx/>
              <a:buNone/>
              <a:defRPr/>
            </a:pPr>
            <a:r>
              <a:rPr lang="ru-RU" altLang="ru-RU" sz="1800" b="1" i="1" dirty="0" smtClean="0">
                <a:solidFill>
                  <a:schemeClr val="accent2"/>
                </a:solidFill>
                <a:latin typeface="Times New Roman" panose="02020603050405020304" pitchFamily="18" charset="0"/>
                <a:ea typeface="Times New Roman" panose="02020603050405020304" pitchFamily="18" charset="0"/>
                <a:cs typeface="Arial" panose="020B0604020202020204" pitchFamily="34" charset="0"/>
              </a:rPr>
              <a:t>Продолжение следует….</a:t>
            </a:r>
            <a:endParaRPr lang="ru-RU" altLang="ru-RU" sz="1800" b="1" dirty="0" smtClean="0">
              <a:solidFill>
                <a:srgbClr val="006600"/>
              </a:solidFill>
              <a:ea typeface="Times New Roman" panose="02020603050405020304" pitchFamily="18" charset="0"/>
              <a:cs typeface="Arial" panose="020B0604020202020204" pitchFamily="34" charset="0"/>
            </a:endParaRPr>
          </a:p>
        </p:txBody>
      </p:sp>
      <p:sp>
        <p:nvSpPr>
          <p:cNvPr id="49168" name="Прямоугольник 31"/>
          <p:cNvSpPr>
            <a:spLocks noChangeArrowheads="1"/>
          </p:cNvSpPr>
          <p:nvPr/>
        </p:nvSpPr>
        <p:spPr bwMode="auto">
          <a:xfrm>
            <a:off x="66675" y="280988"/>
            <a:ext cx="98679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spcBef>
                <a:spcPct val="50000"/>
              </a:spcBef>
            </a:pPr>
            <a:r>
              <a:rPr lang="ru-RU" altLang="ru-RU" sz="5400" b="1">
                <a:solidFill>
                  <a:srgbClr val="006600"/>
                </a:solidFill>
                <a:cs typeface="Arial" charset="0"/>
              </a:rPr>
              <a:t>Сильна  казна – сильна страна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905998" cy="6858000"/>
          </a:xfrm>
          <a:prstGeom prst="rect">
            <a:avLst/>
          </a:prstGeom>
          <a:noFill/>
          <a:ln w="9525">
            <a:noFill/>
            <a:miter lim="800000"/>
            <a:headEnd/>
            <a:tailEnd/>
          </a:ln>
          <a:scene3d>
            <a:camera prst="orthographicFront"/>
            <a:lightRig rig="threePt" dir="t"/>
          </a:scene3d>
          <a:sp3d prstMaterial="matte">
            <a:bevelT/>
            <a:bevelB/>
          </a:sp3d>
          <a:extLst>
            <a:ext uri="{909E8E84-426E-40DD-AFC4-6F175D3DCCD1}">
              <a14:hiddenFill xmlns:a14="http://schemas.microsoft.com/office/drawing/2010/main">
                <a:solidFill>
                  <a:srgbClr val="FFFFFF"/>
                </a:solidFill>
              </a14:hiddenFill>
            </a:ext>
          </a:extLst>
        </p:spPr>
      </p:pic>
      <p:sp>
        <p:nvSpPr>
          <p:cNvPr id="25603" name="Text Box 5"/>
          <p:cNvSpPr txBox="1">
            <a:spLocks noChangeArrowheads="1"/>
          </p:cNvSpPr>
          <p:nvPr/>
        </p:nvSpPr>
        <p:spPr bwMode="auto">
          <a:xfrm>
            <a:off x="2063750" y="1981200"/>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spcBef>
                <a:spcPct val="50000"/>
              </a:spcBef>
            </a:pPr>
            <a:endParaRPr lang="ru-RU" altLang="ru-RU" sz="1400" b="1">
              <a:solidFill>
                <a:srgbClr val="000000"/>
              </a:solidFill>
              <a:cs typeface="Arial" charset="0"/>
            </a:endParaRPr>
          </a:p>
        </p:txBody>
      </p:sp>
      <p:sp>
        <p:nvSpPr>
          <p:cNvPr id="25604"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5605" name="Text Box 7"/>
          <p:cNvSpPr txBox="1">
            <a:spLocks noChangeAspect="1" noChangeArrowheads="1"/>
          </p:cNvSpPr>
          <p:nvPr/>
        </p:nvSpPr>
        <p:spPr bwMode="auto">
          <a:xfrm>
            <a:off x="7059613" y="1268413"/>
            <a:ext cx="24955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marL="457200" indent="-457200">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spcBef>
                <a:spcPct val="50000"/>
              </a:spcBef>
            </a:pPr>
            <a:endParaRPr lang="ru-RU" altLang="ru-RU" sz="1200" b="1" i="1">
              <a:solidFill>
                <a:srgbClr val="000000"/>
              </a:solidFill>
              <a:cs typeface="Arial" charset="0"/>
            </a:endParaRPr>
          </a:p>
          <a:p>
            <a:pPr eaLnBrk="1" hangingPunct="1">
              <a:spcBef>
                <a:spcPct val="50000"/>
              </a:spcBef>
            </a:pPr>
            <a:endParaRPr lang="ru-RU" altLang="ru-RU" sz="1200" b="1" i="1">
              <a:solidFill>
                <a:srgbClr val="000000"/>
              </a:solidFill>
              <a:cs typeface="Arial" charset="0"/>
            </a:endParaRPr>
          </a:p>
        </p:txBody>
      </p:sp>
      <p:sp>
        <p:nvSpPr>
          <p:cNvPr id="25606"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25607"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5608" name="Rectangle 11"/>
          <p:cNvSpPr>
            <a:spLocks noChangeArrowheads="1"/>
          </p:cNvSpPr>
          <p:nvPr/>
        </p:nvSpPr>
        <p:spPr bwMode="auto">
          <a:xfrm>
            <a:off x="4484688" y="2133600"/>
            <a:ext cx="936625" cy="18716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1000" b="1">
              <a:solidFill>
                <a:srgbClr val="FFFFFF"/>
              </a:solidFill>
              <a:cs typeface="Arial" charset="0"/>
            </a:endParaRPr>
          </a:p>
        </p:txBody>
      </p:sp>
      <p:sp>
        <p:nvSpPr>
          <p:cNvPr id="25609" name="Rectangle 13"/>
          <p:cNvSpPr>
            <a:spLocks noChangeArrowheads="1"/>
          </p:cNvSpPr>
          <p:nvPr/>
        </p:nvSpPr>
        <p:spPr bwMode="auto">
          <a:xfrm>
            <a:off x="4484688" y="4076700"/>
            <a:ext cx="936625" cy="11525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1000" b="1">
              <a:solidFill>
                <a:srgbClr val="FFFFFF"/>
              </a:solidFill>
              <a:cs typeface="Arial" charset="0"/>
            </a:endParaRPr>
          </a:p>
        </p:txBody>
      </p:sp>
      <p:sp>
        <p:nvSpPr>
          <p:cNvPr id="25610" name="Rectangle 14"/>
          <p:cNvSpPr>
            <a:spLocks noChangeArrowheads="1"/>
          </p:cNvSpPr>
          <p:nvPr/>
        </p:nvSpPr>
        <p:spPr bwMode="auto">
          <a:xfrm>
            <a:off x="4641850" y="4149725"/>
            <a:ext cx="7016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r>
              <a:rPr lang="ru-RU" altLang="ru-RU" sz="1400" b="1">
                <a:solidFill>
                  <a:srgbClr val="FFFFFF"/>
                </a:solidFill>
                <a:cs typeface="Arial" charset="0"/>
              </a:rPr>
              <a:t>82 млн.руб- черз  </a:t>
            </a:r>
            <a:r>
              <a:rPr lang="ru-RU" altLang="ru-RU" sz="1200" b="1">
                <a:solidFill>
                  <a:srgbClr val="FFFFFF"/>
                </a:solidFill>
                <a:cs typeface="Arial" charset="0"/>
              </a:rPr>
              <a:t>ИСН</a:t>
            </a:r>
          </a:p>
        </p:txBody>
      </p:sp>
      <p:sp>
        <p:nvSpPr>
          <p:cNvPr id="19467" name="Line 20"/>
          <p:cNvSpPr>
            <a:spLocks noChangeShapeType="1"/>
          </p:cNvSpPr>
          <p:nvPr/>
        </p:nvSpPr>
        <p:spPr bwMode="auto">
          <a:xfrm flipV="1">
            <a:off x="1833563" y="2205038"/>
            <a:ext cx="3041650" cy="25193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19468" name="Line 21"/>
          <p:cNvSpPr>
            <a:spLocks noChangeShapeType="1"/>
          </p:cNvSpPr>
          <p:nvPr/>
        </p:nvSpPr>
        <p:spPr bwMode="auto">
          <a:xfrm flipV="1">
            <a:off x="1833563" y="2205038"/>
            <a:ext cx="3041650" cy="25193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pic>
        <p:nvPicPr>
          <p:cNvPr id="25613" name="Рисунок 2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 y="4292600"/>
            <a:ext cx="5072063"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Прямоугольник 4"/>
          <p:cNvSpPr>
            <a:spLocks noChangeArrowheads="1"/>
          </p:cNvSpPr>
          <p:nvPr/>
        </p:nvSpPr>
        <p:spPr bwMode="auto">
          <a:xfrm>
            <a:off x="114300" y="598488"/>
            <a:ext cx="50720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just" eaLnBrk="1" hangingPunct="1"/>
            <a:r>
              <a:rPr lang="ru-RU" altLang="ru-RU" sz="1600" b="1" i="1">
                <a:cs typeface="Times New Roman" pitchFamily="18" charset="0"/>
              </a:rPr>
              <a:t>                    </a:t>
            </a:r>
            <a:r>
              <a:rPr lang="ru-RU" altLang="ru-RU" sz="1600" b="1" i="1">
                <a:solidFill>
                  <a:srgbClr val="000099"/>
                </a:solidFill>
                <a:cs typeface="Times New Roman" pitchFamily="18" charset="0"/>
              </a:rPr>
              <a:t>16 октября 1967 года Президиум Верховного Совета РСФСР издал Указ «О преобразовании рабочего посёлка Нефтеюганск Сургутского района Ханты-Мансийского национального округа, Тюменской области в город окружного подчинения». Так поселок преобразовался в город Нефтеюганск.   </a:t>
            </a:r>
          </a:p>
          <a:p>
            <a:pPr algn="just" eaLnBrk="1" hangingPunct="1"/>
            <a:r>
              <a:rPr lang="ru-RU" altLang="ru-RU" sz="1600" b="1" i="1">
                <a:solidFill>
                  <a:srgbClr val="000099"/>
                </a:solidFill>
                <a:cs typeface="Times New Roman" pitchFamily="18" charset="0"/>
              </a:rPr>
              <a:t>	С этого времени на территории Нефтеюганска начал работу Совет депутатов трудящихся. Совет был сформирован из избранных жителями города Нефтеюганска депутатов. В свою очередь народные избранники занялись созданием исполнительной власти: создавались исполнительные комитеты, назначались их руководители…</a:t>
            </a:r>
          </a:p>
        </p:txBody>
      </p:sp>
      <p:sp>
        <p:nvSpPr>
          <p:cNvPr id="29" name="Rectangle 5"/>
          <p:cNvSpPr>
            <a:spLocks noChangeArrowheads="1"/>
          </p:cNvSpPr>
          <p:nvPr/>
        </p:nvSpPr>
        <p:spPr bwMode="auto">
          <a:xfrm>
            <a:off x="1662113" y="31750"/>
            <a:ext cx="7518400" cy="576263"/>
          </a:xfrm>
          <a:prstGeom prst="rect">
            <a:avLst/>
          </a:prstGeom>
          <a:noFill/>
          <a:ln w="9525">
            <a:noFill/>
            <a:miter lim="800000"/>
            <a:headEnd/>
            <a:tailEnd/>
          </a:ln>
          <a:effectLst/>
        </p:spPr>
        <p:txBody>
          <a:bodyPr anchor="ctr"/>
          <a:lstStyle/>
          <a:p>
            <a:pPr algn="r" eaLnBrk="1" hangingPunct="1">
              <a:defRPr/>
            </a:pPr>
            <a:r>
              <a:rPr lang="ru-RU" sz="4400" dirty="0">
                <a:solidFill>
                  <a:srgbClr val="000099"/>
                </a:solidFill>
                <a:effectLst>
                  <a:outerShdw blurRad="38100" dist="38100" dir="2700000" algn="tl">
                    <a:srgbClr val="000000"/>
                  </a:outerShdw>
                </a:effectLst>
              </a:rPr>
              <a:t>Историческая справка</a:t>
            </a:r>
          </a:p>
        </p:txBody>
      </p:sp>
      <p:pic>
        <p:nvPicPr>
          <p:cNvPr id="25616" name="Picture 4" descr="http://cs540104.vk.me/c618019/v618019050/2972/FRnOmO-OWFM.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6363" y="715963"/>
            <a:ext cx="462438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14"/>
          <p:cNvSpPr>
            <a:spLocks noChangeArrowheads="1"/>
          </p:cNvSpPr>
          <p:nvPr/>
        </p:nvSpPr>
        <p:spPr bwMode="auto">
          <a:xfrm>
            <a:off x="5432426" y="5862857"/>
            <a:ext cx="4343748" cy="864096"/>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a:t>
            </a:r>
          </a:p>
          <a:p>
            <a:pPr algn="ctr" eaLnBrk="1" hangingPunct="1">
              <a:defRPr/>
            </a:pPr>
            <a:r>
              <a:rPr lang="ru-RU" sz="1000" b="1" dirty="0">
                <a:solidFill>
                  <a:schemeClr val="tx1"/>
                </a:solidFill>
                <a:cs typeface="Times New Roman" pitchFamily="18" charset="0"/>
              </a:rPr>
              <a:t> города Нефтеюганска</a:t>
            </a:r>
          </a:p>
          <a:p>
            <a:pPr algn="ctr" eaLnBrk="1" hangingPunct="1">
              <a:defRPr/>
            </a:pPr>
            <a:r>
              <a:rPr lang="ru-RU" sz="1000" b="1" dirty="0">
                <a:solidFill>
                  <a:schemeClr val="tx1"/>
                </a:solidFill>
                <a:cs typeface="Times New Roman" pitchFamily="18" charset="0"/>
              </a:rPr>
              <a:t>Фонд № 1, опись № 1, предисловие к описи</a:t>
            </a:r>
          </a:p>
          <a:p>
            <a:pPr algn="ctr" eaLnBrk="1" hangingPunct="1">
              <a:defRPr/>
            </a:pPr>
            <a:r>
              <a:rPr lang="ru-RU" sz="1000" b="1" dirty="0">
                <a:solidFill>
                  <a:schemeClr val="tx1"/>
                </a:solidFill>
                <a:cs typeface="Times New Roman" pitchFamily="18" charset="0"/>
              </a:rPr>
              <a:t>Фонд № 10, опись № 1, предисловие к описи</a:t>
            </a:r>
          </a:p>
          <a:p>
            <a:pPr algn="ctr" eaLnBrk="1" hangingPunct="1">
              <a:defRPr/>
            </a:pPr>
            <a:r>
              <a:rPr lang="ru-RU" sz="1000" b="1" dirty="0">
                <a:solidFill>
                  <a:schemeClr val="tx1"/>
                </a:solidFill>
                <a:cs typeface="Times New Roman" pitchFamily="18" charset="0"/>
              </a:rPr>
              <a:t> </a:t>
            </a:r>
            <a:r>
              <a:rPr lang="ru-RU" sz="1000" b="1" dirty="0" err="1">
                <a:solidFill>
                  <a:schemeClr val="tx1"/>
                </a:solidFill>
                <a:cs typeface="Times New Roman" pitchFamily="18" charset="0"/>
              </a:rPr>
              <a:t>Фотофонд</a:t>
            </a:r>
            <a:r>
              <a:rPr lang="ru-RU" sz="1000" b="1" dirty="0">
                <a:solidFill>
                  <a:schemeClr val="tx1"/>
                </a:solidFill>
                <a:cs typeface="Times New Roman" pitchFamily="18" charset="0"/>
              </a:rPr>
              <a:t>, опись  № 1, </a:t>
            </a:r>
            <a:r>
              <a:rPr lang="ru-RU" sz="1000" b="1" dirty="0" err="1">
                <a:solidFill>
                  <a:schemeClr val="tx1"/>
                </a:solidFill>
                <a:cs typeface="Times New Roman" pitchFamily="18" charset="0"/>
              </a:rPr>
              <a:t>ед.хр</a:t>
            </a:r>
            <a:r>
              <a:rPr lang="ru-RU" sz="1000" b="1" dirty="0">
                <a:solidFill>
                  <a:schemeClr val="tx1"/>
                </a:solidFill>
                <a:cs typeface="Times New Roman" pitchFamily="18" charset="0"/>
              </a:rPr>
              <a:t>. № 3189. 1962 год</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229"/>
            <a:ext cx="9933633" cy="6889229"/>
          </a:xfrm>
          <a:prstGeom prst="rect">
            <a:avLst/>
          </a:prstGeom>
          <a:noFill/>
          <a:ln w="9525">
            <a:noFill/>
            <a:miter lim="800000"/>
            <a:headEnd/>
            <a:tailEnd/>
          </a:ln>
          <a:scene3d>
            <a:camera prst="orthographicFront"/>
            <a:lightRig rig="threePt" dir="t"/>
          </a:scene3d>
          <a:sp3d prstMaterial="matte">
            <a:bevelT/>
            <a:bevelB/>
          </a:sp3d>
          <a:extLst/>
        </p:spPr>
      </p:pic>
      <p:sp>
        <p:nvSpPr>
          <p:cNvPr id="26627"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6628"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26629"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pic>
        <p:nvPicPr>
          <p:cNvPr id="26632" name="Picture 3" descr="C:\Users\User\Desktop\ФОТО\ФОТО-ОПиСЬ 1-\Фото 1-3258\ФОТООПИСЬ\ГОТОВО 1-2684\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413" y="1046163"/>
            <a:ext cx="5192712"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descr="C:\Users\User\Desktop\ФОТО\ФОТО-ОПиСЬ 1-\Фото 1-3258\ФОТООПИСЬ\ГОТОВО 1-2684\1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4388" y="2533650"/>
            <a:ext cx="6351587"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14"/>
          <p:cNvSpPr>
            <a:spLocks noChangeArrowheads="1"/>
          </p:cNvSpPr>
          <p:nvPr/>
        </p:nvSpPr>
        <p:spPr bwMode="auto">
          <a:xfrm>
            <a:off x="4233601" y="6178597"/>
            <a:ext cx="5111206" cy="489641"/>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err="1">
                <a:solidFill>
                  <a:schemeClr val="tx1"/>
                </a:solidFill>
                <a:cs typeface="Times New Roman" pitchFamily="18" charset="0"/>
              </a:rPr>
              <a:t>Фотофонд</a:t>
            </a:r>
            <a:r>
              <a:rPr lang="ru-RU" sz="1000" b="1" dirty="0">
                <a:solidFill>
                  <a:schemeClr val="tx1"/>
                </a:solidFill>
                <a:cs typeface="Times New Roman" pitchFamily="18" charset="0"/>
              </a:rPr>
              <a:t>, опись № 1, </a:t>
            </a:r>
            <a:r>
              <a:rPr lang="ru-RU" sz="1000" b="1" dirty="0" err="1">
                <a:solidFill>
                  <a:schemeClr val="tx1"/>
                </a:solidFill>
                <a:cs typeface="Times New Roman" pitchFamily="18" charset="0"/>
              </a:rPr>
              <a:t>ед.хр</a:t>
            </a:r>
            <a:r>
              <a:rPr lang="ru-RU" sz="1000" b="1" dirty="0">
                <a:solidFill>
                  <a:schemeClr val="tx1"/>
                </a:solidFill>
                <a:cs typeface="Times New Roman" pitchFamily="18" charset="0"/>
              </a:rPr>
              <a:t>. № 58, 102</a:t>
            </a:r>
          </a:p>
        </p:txBody>
      </p:sp>
      <p:sp>
        <p:nvSpPr>
          <p:cNvPr id="14" name="AutoShape 14"/>
          <p:cNvSpPr>
            <a:spLocks noChangeArrowheads="1"/>
          </p:cNvSpPr>
          <p:nvPr/>
        </p:nvSpPr>
        <p:spPr bwMode="auto">
          <a:xfrm>
            <a:off x="474575" y="4959350"/>
            <a:ext cx="3114469" cy="1424351"/>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altLang="ru-RU" sz="2000" b="1" i="1" dirty="0">
                <a:solidFill>
                  <a:srgbClr val="000099"/>
                </a:solidFill>
                <a:cs typeface="Times New Roman" panose="02020603050405020304" pitchFamily="18" charset="0"/>
              </a:rPr>
              <a:t>Здание Совета </a:t>
            </a:r>
          </a:p>
          <a:p>
            <a:pPr algn="ctr" eaLnBrk="1" hangingPunct="1">
              <a:defRPr/>
            </a:pPr>
            <a:r>
              <a:rPr lang="ru-RU" altLang="ru-RU" sz="2000" b="1" i="1" dirty="0">
                <a:solidFill>
                  <a:srgbClr val="000099"/>
                </a:solidFill>
                <a:cs typeface="Times New Roman" panose="02020603050405020304" pitchFamily="18" charset="0"/>
              </a:rPr>
              <a:t>депутатов трудящихся</a:t>
            </a:r>
          </a:p>
          <a:p>
            <a:pPr algn="ctr" eaLnBrk="1" hangingPunct="1">
              <a:defRPr/>
            </a:pPr>
            <a:r>
              <a:rPr lang="ru-RU" altLang="ru-RU" sz="2000" b="1" i="1" dirty="0">
                <a:solidFill>
                  <a:srgbClr val="000099"/>
                </a:solidFill>
                <a:cs typeface="Times New Roman" panose="02020603050405020304" pitchFamily="18" charset="0"/>
              </a:rPr>
              <a:t> (Дома Советов) </a:t>
            </a:r>
          </a:p>
          <a:p>
            <a:pPr algn="ctr" eaLnBrk="1" hangingPunct="1">
              <a:defRPr/>
            </a:pPr>
            <a:r>
              <a:rPr lang="ru-RU" altLang="ru-RU" sz="2000" b="1" i="1" dirty="0">
                <a:solidFill>
                  <a:srgbClr val="000099"/>
                </a:solidFill>
                <a:cs typeface="Times New Roman" panose="02020603050405020304" pitchFamily="18" charset="0"/>
              </a:rPr>
              <a:t> в </a:t>
            </a:r>
            <a:r>
              <a:rPr lang="ru-RU" altLang="ru-RU" sz="2000" b="1" i="1" dirty="0" err="1">
                <a:solidFill>
                  <a:srgbClr val="000099"/>
                </a:solidFill>
                <a:cs typeface="Times New Roman" panose="02020603050405020304" pitchFamily="18" charset="0"/>
              </a:rPr>
              <a:t>г.Нефтеюганске</a:t>
            </a:r>
            <a:r>
              <a:rPr lang="ru-RU" altLang="ru-RU" sz="2000" b="1" i="1" dirty="0">
                <a:solidFill>
                  <a:srgbClr val="000099"/>
                </a:solidFill>
                <a:cs typeface="Times New Roman" panose="02020603050405020304" pitchFamily="18" charset="0"/>
              </a:rPr>
              <a:t>. 1982 год</a:t>
            </a:r>
          </a:p>
          <a:p>
            <a:pPr algn="ctr" eaLnBrk="1" hangingPunct="1">
              <a:defRPr/>
            </a:pPr>
            <a:endParaRPr lang="ru-RU" altLang="ru-RU" sz="2000" b="1" i="1" dirty="0">
              <a:solidFill>
                <a:srgbClr val="000099"/>
              </a:solidFill>
              <a:cs typeface="Times New Roman" panose="02020603050405020304" pitchFamily="18" charset="0"/>
            </a:endParaRPr>
          </a:p>
        </p:txBody>
      </p:sp>
      <p:sp>
        <p:nvSpPr>
          <p:cNvPr id="16" name="Прямоугольник 15"/>
          <p:cNvSpPr/>
          <p:nvPr/>
        </p:nvSpPr>
        <p:spPr>
          <a:xfrm>
            <a:off x="1470025" y="2030413"/>
            <a:ext cx="1655763" cy="10064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ln w="104775">
                <a:solidFill>
                  <a:schemeClr val="tx1"/>
                </a:solidFill>
              </a:ln>
              <a:effectLst>
                <a:outerShdw blurRad="38100" dist="38100" dir="2700000" algn="tl">
                  <a:srgbClr val="000000">
                    <a:alpha val="43137"/>
                  </a:srgbClr>
                </a:outerShdw>
              </a:effectLst>
            </a:endParaRPr>
          </a:p>
        </p:txBody>
      </p:sp>
      <p:sp>
        <p:nvSpPr>
          <p:cNvPr id="18" name="AutoShape 14"/>
          <p:cNvSpPr>
            <a:spLocks noChangeArrowheads="1"/>
          </p:cNvSpPr>
          <p:nvPr/>
        </p:nvSpPr>
        <p:spPr bwMode="auto">
          <a:xfrm>
            <a:off x="125844" y="31390"/>
            <a:ext cx="5192712" cy="1031321"/>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altLang="ru-RU" sz="2000" b="1" i="1" dirty="0">
                <a:solidFill>
                  <a:srgbClr val="000099"/>
                </a:solidFill>
                <a:cs typeface="Times New Roman" panose="02020603050405020304" pitchFamily="18" charset="0"/>
              </a:rPr>
              <a:t>Здание Совета депутатов </a:t>
            </a:r>
          </a:p>
          <a:p>
            <a:pPr algn="ctr" eaLnBrk="1" hangingPunct="1">
              <a:defRPr/>
            </a:pPr>
            <a:r>
              <a:rPr lang="ru-RU" altLang="ru-RU" sz="2000" b="1" i="1" dirty="0">
                <a:solidFill>
                  <a:srgbClr val="000099"/>
                </a:solidFill>
                <a:cs typeface="Times New Roman" panose="02020603050405020304" pitchFamily="18" charset="0"/>
              </a:rPr>
              <a:t>трудящихся на панораме новостроек </a:t>
            </a:r>
          </a:p>
          <a:p>
            <a:pPr algn="ctr" eaLnBrk="1" hangingPunct="1">
              <a:defRPr/>
            </a:pPr>
            <a:r>
              <a:rPr lang="ru-RU" altLang="ru-RU" sz="2000" b="1" i="1" dirty="0">
                <a:solidFill>
                  <a:srgbClr val="000099"/>
                </a:solidFill>
                <a:cs typeface="Times New Roman" panose="02020603050405020304" pitchFamily="18" charset="0"/>
              </a:rPr>
              <a:t>города Нефтеюганска. 1980 год</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55" y="0"/>
            <a:ext cx="9933633" cy="6889229"/>
          </a:xfrm>
          <a:prstGeom prst="rect">
            <a:avLst/>
          </a:prstGeom>
          <a:noFill/>
          <a:ln w="9525">
            <a:noFill/>
            <a:miter lim="800000"/>
            <a:headEnd/>
            <a:tailEnd/>
          </a:ln>
          <a:scene3d>
            <a:camera prst="orthographicFront"/>
            <a:lightRig rig="threePt" dir="t"/>
          </a:scene3d>
          <a:sp3d prstMaterial="matte">
            <a:bevelT/>
            <a:bevelB/>
          </a:sp3d>
          <a:extLst/>
        </p:spPr>
      </p:pic>
      <p:sp>
        <p:nvSpPr>
          <p:cNvPr id="27651"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7652"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27653"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 name="Прямоугольник 1"/>
          <p:cNvSpPr/>
          <p:nvPr/>
        </p:nvSpPr>
        <p:spPr>
          <a:xfrm>
            <a:off x="77788" y="115888"/>
            <a:ext cx="9753600" cy="1446212"/>
          </a:xfrm>
          <a:prstGeom prst="rect">
            <a:avLst/>
          </a:prstGeom>
        </p:spPr>
        <p:txBody>
          <a:bodyPr>
            <a:spAutoFit/>
          </a:bodyPr>
          <a:lstStyle/>
          <a:p>
            <a:pPr eaLnBrk="1" hangingPunct="1">
              <a:defRPr/>
            </a:pPr>
            <a:r>
              <a:rPr lang="ru-RU" sz="1400" dirty="0">
                <a:solidFill>
                  <a:schemeClr val="tx1"/>
                </a:solidFill>
                <a:effectLst>
                  <a:outerShdw blurRad="38100" dist="38100" dir="2700000" algn="tl">
                    <a:srgbClr val="000000">
                      <a:alpha val="43137"/>
                    </a:srgbClr>
                  </a:outerShdw>
                </a:effectLst>
                <a:cs typeface="Times New Roman" pitchFamily="18" charset="0"/>
              </a:rPr>
              <a:t>	</a:t>
            </a:r>
            <a:r>
              <a:rPr lang="ru-RU" sz="2200" b="1" i="1" dirty="0">
                <a:solidFill>
                  <a:srgbClr val="000099"/>
                </a:solidFill>
                <a:cs typeface="Times New Roman" pitchFamily="18" charset="0"/>
              </a:rPr>
              <a:t>Свою деятельность финансовый отдел начал с 1 января 1968 года</a:t>
            </a:r>
          </a:p>
          <a:p>
            <a:pPr eaLnBrk="1" hangingPunct="1">
              <a:defRPr/>
            </a:pPr>
            <a:r>
              <a:rPr lang="ru-RU" sz="2200" b="1" i="1" dirty="0">
                <a:solidFill>
                  <a:srgbClr val="000099"/>
                </a:solidFill>
                <a:cs typeface="Times New Roman" pitchFamily="18" charset="0"/>
              </a:rPr>
              <a:t>Решением № 3 первой сессии </a:t>
            </a:r>
            <a:r>
              <a:rPr lang="en-US" sz="2200" b="1" i="1" dirty="0">
                <a:solidFill>
                  <a:srgbClr val="000099"/>
                </a:solidFill>
                <a:cs typeface="Times New Roman" pitchFamily="18" charset="0"/>
              </a:rPr>
              <a:t>XI</a:t>
            </a:r>
            <a:r>
              <a:rPr lang="ru-RU" sz="2200" b="1" i="1" dirty="0">
                <a:solidFill>
                  <a:srgbClr val="000099"/>
                </a:solidFill>
                <a:cs typeface="Times New Roman" pitchFamily="18" charset="0"/>
              </a:rPr>
              <a:t> созыва Нефтеюганского городского Совета депутатов трудящихся  от 21 декабря 1967 года был назначен заведующий финансовым отделом</a:t>
            </a:r>
          </a:p>
        </p:txBody>
      </p:sp>
      <p:pic>
        <p:nvPicPr>
          <p:cNvPr id="27657" name="Picture 2" descr="C:\Users\User\Desktop\10\10 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663" y="1825625"/>
            <a:ext cx="35433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4"/>
          <p:cNvSpPr>
            <a:spLocks noChangeArrowheads="1"/>
          </p:cNvSpPr>
          <p:nvPr/>
        </p:nvSpPr>
        <p:spPr bwMode="auto">
          <a:xfrm>
            <a:off x="4397433" y="5805264"/>
            <a:ext cx="5457056" cy="942156"/>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a:solidFill>
                  <a:schemeClr val="tx1"/>
                </a:solidFill>
                <a:cs typeface="Times New Roman" pitchFamily="18" charset="0"/>
              </a:rPr>
              <a:t>Фонд № 1, опись № 1, предисловие к описи</a:t>
            </a:r>
          </a:p>
          <a:p>
            <a:pPr algn="ctr" eaLnBrk="1" hangingPunct="1">
              <a:defRPr/>
            </a:pPr>
            <a:r>
              <a:rPr lang="ru-RU" sz="1000" b="1" dirty="0">
                <a:solidFill>
                  <a:schemeClr val="tx1"/>
                </a:solidFill>
                <a:cs typeface="Times New Roman" pitchFamily="18" charset="0"/>
              </a:rPr>
              <a:t>Фонд № 10, опись № 1, предисловие к описи </a:t>
            </a:r>
          </a:p>
          <a:p>
            <a:pPr algn="ctr" eaLnBrk="1" hangingPunct="1">
              <a:defRPr/>
            </a:pPr>
            <a:r>
              <a:rPr lang="ru-RU" sz="1000" b="1" dirty="0">
                <a:solidFill>
                  <a:schemeClr val="tx1"/>
                </a:solidFill>
                <a:cs typeface="Times New Roman" pitchFamily="18" charset="0"/>
              </a:rPr>
              <a:t>Фонд № 1, опись № 1, </a:t>
            </a:r>
            <a:r>
              <a:rPr lang="ru-RU" sz="1000" b="1" dirty="0" err="1">
                <a:solidFill>
                  <a:schemeClr val="tx1"/>
                </a:solidFill>
                <a:cs typeface="Times New Roman" pitchFamily="18" charset="0"/>
              </a:rPr>
              <a:t>ед.хр</a:t>
            </a:r>
            <a:r>
              <a:rPr lang="ru-RU" sz="1000" b="1" dirty="0">
                <a:solidFill>
                  <a:schemeClr val="tx1"/>
                </a:solidFill>
                <a:cs typeface="Times New Roman" pitchFamily="18" charset="0"/>
              </a:rPr>
              <a:t>. № 13, л. № 12</a:t>
            </a:r>
          </a:p>
          <a:p>
            <a:pPr algn="ctr" eaLnBrk="1" hangingPunct="1">
              <a:defRPr/>
            </a:pPr>
            <a:r>
              <a:rPr lang="ru-RU" sz="1000" b="1" dirty="0" err="1">
                <a:solidFill>
                  <a:schemeClr val="tx1"/>
                </a:solidFill>
                <a:cs typeface="Times New Roman" pitchFamily="18" charset="0"/>
              </a:rPr>
              <a:t>Фотофонд</a:t>
            </a:r>
            <a:r>
              <a:rPr lang="ru-RU" sz="1000" b="1" dirty="0">
                <a:solidFill>
                  <a:schemeClr val="tx1"/>
                </a:solidFill>
                <a:cs typeface="Times New Roman" pitchFamily="18" charset="0"/>
              </a:rPr>
              <a:t>, опись № 1, фонд № 64, оп. № 19, </a:t>
            </a:r>
            <a:r>
              <a:rPr lang="ru-RU" sz="1000" b="1" dirty="0" err="1">
                <a:solidFill>
                  <a:schemeClr val="tx1"/>
                </a:solidFill>
                <a:cs typeface="Times New Roman" pitchFamily="18" charset="0"/>
              </a:rPr>
              <a:t>ед.хр</a:t>
            </a:r>
            <a:r>
              <a:rPr lang="ru-RU" sz="1000" b="1" dirty="0">
                <a:solidFill>
                  <a:schemeClr val="tx1"/>
                </a:solidFill>
                <a:cs typeface="Times New Roman" pitchFamily="18" charset="0"/>
              </a:rPr>
              <a:t>.  № 17</a:t>
            </a:r>
          </a:p>
        </p:txBody>
      </p:sp>
      <p:pic>
        <p:nvPicPr>
          <p:cNvPr id="27661" name="Picture 5" descr="C:\Users\User\Desktop\ф.64 оп.19 Ямзин\17. Фото. В.В.Ямзин - заведущий финансовым отделом\64-19 ед.хр. 17, лист 1 В.В.Ямзин - заведущий финансовым отд.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2663" y="1198563"/>
            <a:ext cx="2733675"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Прямоугольник 3"/>
          <p:cNvSpPr>
            <a:spLocks noChangeArrowheads="1"/>
          </p:cNvSpPr>
          <p:nvPr/>
        </p:nvSpPr>
        <p:spPr bwMode="auto">
          <a:xfrm>
            <a:off x="4548188" y="4724400"/>
            <a:ext cx="528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1800" b="1" i="1">
                <a:solidFill>
                  <a:srgbClr val="000099"/>
                </a:solidFill>
                <a:cs typeface="Times New Roman" pitchFamily="18" charset="0"/>
              </a:rPr>
              <a:t>Ямзин Валентин Владимирович – начальник финансового отдела Нефтеюганского  городского Совета депутатов трудящихся 1967-1980 годы</a:t>
            </a:r>
          </a:p>
        </p:txBody>
      </p:sp>
      <p:pic>
        <p:nvPicPr>
          <p:cNvPr id="27663" name="Picture 6" descr="http://img-fotki.yandex.ru/get/6744/16969765.23f/0_91721_3a650739_L.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2563" y="1474788"/>
            <a:ext cx="4129087"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6" descr="http://img-fotki.yandex.ru/get/6744/16969765.23f/0_91721_3a650739_L.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62663" y="1198563"/>
            <a:ext cx="2733675"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28675"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76"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28677"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0" name="Прямоугольник 3"/>
          <p:cNvSpPr>
            <a:spLocks noChangeArrowheads="1"/>
          </p:cNvSpPr>
          <p:nvPr/>
        </p:nvSpPr>
        <p:spPr bwMode="auto">
          <a:xfrm>
            <a:off x="200025" y="260350"/>
            <a:ext cx="540067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just" eaLnBrk="1" hangingPunct="1"/>
            <a:r>
              <a:rPr lang="ru-RU" altLang="ru-RU" sz="1800" b="1" i="1">
                <a:cs typeface="Times New Roman" pitchFamily="18" charset="0"/>
              </a:rPr>
              <a:t>         </a:t>
            </a:r>
            <a:r>
              <a:rPr lang="ru-RU" altLang="ru-RU" sz="1800" b="1" i="1">
                <a:solidFill>
                  <a:srgbClr val="000099"/>
                </a:solidFill>
                <a:cs typeface="Times New Roman" pitchFamily="18" charset="0"/>
              </a:rPr>
              <a:t>Первые годы становления для любой организации являются самыми трудными. </a:t>
            </a:r>
          </a:p>
          <a:p>
            <a:pPr algn="just" eaLnBrk="1" hangingPunct="1"/>
            <a:r>
              <a:rPr lang="ru-RU" altLang="ru-RU" sz="1800" b="1" i="1">
                <a:solidFill>
                  <a:srgbClr val="000099"/>
                </a:solidFill>
                <a:cs typeface="Times New Roman" pitchFamily="18" charset="0"/>
              </a:rPr>
              <a:t>Не исключением  стал и отдел финансов: разработать оптимальную структуру, нормативные документы, подобрать грамотный кадровый состав, провести расчеты для вновь образованного муниципального образования, которое ежедневно растет, набирает темпы и продолжает динамично развиваться…</a:t>
            </a:r>
          </a:p>
          <a:p>
            <a:pPr algn="just" eaLnBrk="1" hangingPunct="1"/>
            <a:r>
              <a:rPr lang="ru-RU" altLang="ru-RU" sz="1800" b="1" i="1">
                <a:solidFill>
                  <a:srgbClr val="000099"/>
                </a:solidFill>
                <a:cs typeface="Times New Roman" pitchFamily="18" charset="0"/>
              </a:rPr>
              <a:t>         Из приказа по Нефтеюганскому городскому финансовому отделу № 6 от 22 января 1970 года: </a:t>
            </a:r>
          </a:p>
          <a:p>
            <a:pPr algn="just" eaLnBrk="1" hangingPunct="1"/>
            <a:r>
              <a:rPr lang="ru-RU" altLang="ru-RU" sz="1800" b="1" i="1">
                <a:solidFill>
                  <a:srgbClr val="000099"/>
                </a:solidFill>
                <a:cs typeface="Times New Roman" pitchFamily="18" charset="0"/>
              </a:rPr>
              <a:t> «Проведенной окружным финансовым отделом ревизией исполнения бюджета города установлено, что бюджет города за 1968  и 1969 годы выполнен по доходам  соответственно на 103,2% и 101%, по расходам на 98,8 % и 98,4 %».</a:t>
            </a:r>
          </a:p>
          <a:p>
            <a:pPr algn="just" eaLnBrk="1" hangingPunct="1"/>
            <a:r>
              <a:rPr lang="ru-RU" altLang="ru-RU" sz="1800" b="1" i="1">
                <a:solidFill>
                  <a:srgbClr val="000099"/>
                </a:solidFill>
                <a:cs typeface="Times New Roman" pitchFamily="18" charset="0"/>
              </a:rPr>
              <a:t>         Казалось бы, при огромных потребностях и темпах развития, размеры бюджетных расходов</a:t>
            </a:r>
          </a:p>
          <a:p>
            <a:pPr algn="just" eaLnBrk="1" hangingPunct="1"/>
            <a:r>
              <a:rPr lang="ru-RU" altLang="ru-RU" sz="1800" b="1" i="1">
                <a:solidFill>
                  <a:srgbClr val="000099"/>
                </a:solidFill>
                <a:cs typeface="Times New Roman" pitchFamily="18" charset="0"/>
              </a:rPr>
              <a:t>были минимальные…</a:t>
            </a:r>
          </a:p>
        </p:txBody>
      </p:sp>
      <p:pic>
        <p:nvPicPr>
          <p:cNvPr id="28681" name="Picture 2" descr="C:\Users\User\Desktop\10\2-1-1 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479425"/>
            <a:ext cx="331946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4"/>
          <p:cNvSpPr>
            <a:spLocks noChangeArrowheads="1"/>
          </p:cNvSpPr>
          <p:nvPr/>
        </p:nvSpPr>
        <p:spPr bwMode="auto">
          <a:xfrm>
            <a:off x="2146685" y="6237312"/>
            <a:ext cx="5457056" cy="366092"/>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a:solidFill>
                  <a:schemeClr val="tx1"/>
                </a:solidFill>
                <a:cs typeface="Times New Roman" pitchFamily="18" charset="0"/>
              </a:rPr>
              <a:t>Фонд № 10, опись № 1, </a:t>
            </a:r>
            <a:r>
              <a:rPr lang="ru-RU" sz="1000" b="1" dirty="0" err="1">
                <a:solidFill>
                  <a:schemeClr val="tx1"/>
                </a:solidFill>
                <a:cs typeface="Times New Roman" pitchFamily="18" charset="0"/>
              </a:rPr>
              <a:t>ед.хр</a:t>
            </a:r>
            <a:r>
              <a:rPr lang="ru-RU" sz="1000" b="1" dirty="0">
                <a:solidFill>
                  <a:schemeClr val="tx1"/>
                </a:solidFill>
                <a:cs typeface="Times New Roman" pitchFamily="18" charset="0"/>
              </a:rPr>
              <a:t>. № 1, л.12. 1968 год</a:t>
            </a:r>
          </a:p>
        </p:txBody>
      </p:sp>
      <p:pic>
        <p:nvPicPr>
          <p:cNvPr id="28685"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62613" y="188913"/>
            <a:ext cx="38989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0564"/>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29699"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9700"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29701"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9704" name="Прямоугольник 1"/>
          <p:cNvSpPr>
            <a:spLocks noChangeArrowheads="1"/>
          </p:cNvSpPr>
          <p:nvPr/>
        </p:nvSpPr>
        <p:spPr bwMode="auto">
          <a:xfrm>
            <a:off x="265113" y="6350"/>
            <a:ext cx="94329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2200" b="1" i="1">
                <a:cs typeface="Times New Roman" pitchFamily="18" charset="0"/>
              </a:rPr>
              <a:t>        </a:t>
            </a:r>
            <a:r>
              <a:rPr lang="ru-RU" altLang="ru-RU" sz="2200" b="1" i="1">
                <a:solidFill>
                  <a:srgbClr val="000099"/>
                </a:solidFill>
                <a:cs typeface="Times New Roman" pitchFamily="18" charset="0"/>
              </a:rPr>
              <a:t>В архивном документе «Баланс исполнения сметы расходов на 1-е января  1968 г.» дела «Годовые бухгалтерские отчеты финансового отдела об исполнении сметы расходов с объяснительной запиской»</a:t>
            </a:r>
          </a:p>
          <a:p>
            <a:pPr eaLnBrk="1" hangingPunct="1"/>
            <a:r>
              <a:rPr lang="ru-RU" altLang="ru-RU" sz="2200" b="1" i="1">
                <a:solidFill>
                  <a:srgbClr val="000099"/>
                </a:solidFill>
                <a:cs typeface="Times New Roman" pitchFamily="18" charset="0"/>
              </a:rPr>
              <a:t>   в итоговых сведениях значится:</a:t>
            </a:r>
          </a:p>
        </p:txBody>
      </p:sp>
      <p:pic>
        <p:nvPicPr>
          <p:cNvPr id="29705" name="Picture 3" descr="C:\Users\User\Desktop\10\10- 001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3738" y="1773238"/>
            <a:ext cx="5761037"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a:off x="2234158" y="6165304"/>
            <a:ext cx="5457056" cy="582116"/>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a:solidFill>
                  <a:schemeClr val="tx1"/>
                </a:solidFill>
                <a:cs typeface="Times New Roman" pitchFamily="18" charset="0"/>
              </a:rPr>
              <a:t>Фонд № 10, опись № 1, </a:t>
            </a:r>
            <a:r>
              <a:rPr lang="ru-RU" sz="1000" b="1" dirty="0" err="1">
                <a:solidFill>
                  <a:schemeClr val="tx1"/>
                </a:solidFill>
                <a:cs typeface="Times New Roman" pitchFamily="18" charset="0"/>
              </a:rPr>
              <a:t>ед.хр</a:t>
            </a:r>
            <a:r>
              <a:rPr lang="ru-RU" sz="1000" b="1" dirty="0">
                <a:solidFill>
                  <a:schemeClr val="tx1"/>
                </a:solidFill>
                <a:cs typeface="Times New Roman" pitchFamily="18" charset="0"/>
              </a:rPr>
              <a:t>. № 1, л. 2, 1968 год</a:t>
            </a:r>
          </a:p>
        </p:txBody>
      </p:sp>
      <p:pic>
        <p:nvPicPr>
          <p:cNvPr id="29709"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92250" y="1452563"/>
            <a:ext cx="6537325"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30723"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30724"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30725"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pic>
        <p:nvPicPr>
          <p:cNvPr id="30728" name="Picture 2" descr="C:\Users\User\Desktop\ф.64 оп.19 Ямзин\16. Фото. В.В.Ямзин - заведующий финансовым отделом\64-19 ед.хр. 16, лист 1  В.В.Ямзин - заведующий финансовым отдел.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2913" y="849313"/>
            <a:ext cx="6553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Прямоугольник 1"/>
          <p:cNvSpPr>
            <a:spLocks noChangeArrowheads="1"/>
          </p:cNvSpPr>
          <p:nvPr/>
        </p:nvSpPr>
        <p:spPr bwMode="auto">
          <a:xfrm>
            <a:off x="84138" y="187325"/>
            <a:ext cx="9793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just" eaLnBrk="1" hangingPunct="1"/>
            <a:r>
              <a:rPr lang="ru-RU" altLang="ru-RU" sz="1800" b="1" i="1">
                <a:cs typeface="Times New Roman" pitchFamily="18" charset="0"/>
              </a:rPr>
              <a:t>         </a:t>
            </a:r>
            <a:r>
              <a:rPr lang="ru-RU" altLang="ru-RU" sz="1800" b="1" i="1">
                <a:solidFill>
                  <a:srgbClr val="000099"/>
                </a:solidFill>
                <a:cs typeface="Times New Roman" pitchFamily="18" charset="0"/>
              </a:rPr>
              <a:t>Бюджет города рассматривался исполнительным комитетом и утверждался на сессиях Совета депутатов трудящихся </a:t>
            </a:r>
            <a:r>
              <a:rPr lang="ru-RU" altLang="ru-RU" sz="1800" b="1" i="1">
                <a:cs typeface="Times New Roman" pitchFamily="18" charset="0"/>
              </a:rPr>
              <a:t>	</a:t>
            </a:r>
          </a:p>
        </p:txBody>
      </p:sp>
      <p:sp>
        <p:nvSpPr>
          <p:cNvPr id="30730" name="Прямоугольник 10"/>
          <p:cNvSpPr>
            <a:spLocks noChangeArrowheads="1"/>
          </p:cNvSpPr>
          <p:nvPr/>
        </p:nvSpPr>
        <p:spPr bwMode="auto">
          <a:xfrm>
            <a:off x="58738" y="5386388"/>
            <a:ext cx="9918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1800" b="1" i="1">
                <a:cs typeface="Times New Roman" pitchFamily="18" charset="0"/>
              </a:rPr>
              <a:t>         </a:t>
            </a:r>
            <a:r>
              <a:rPr lang="ru-RU" altLang="ru-RU" sz="1800" b="1" i="1">
                <a:solidFill>
                  <a:srgbClr val="000099"/>
                </a:solidFill>
                <a:cs typeface="Times New Roman" pitchFamily="18" charset="0"/>
              </a:rPr>
              <a:t>На снимке Ямзин Валентин Владимирович,  заведующий городским финансовым отделом (второй справа) среди членов исполнительного комитета Нефтеюганского городского время</a:t>
            </a:r>
          </a:p>
          <a:p>
            <a:pPr eaLnBrk="1" hangingPunct="1"/>
            <a:r>
              <a:rPr lang="ru-RU" altLang="ru-RU" sz="1800" b="1" i="1">
                <a:solidFill>
                  <a:srgbClr val="000099"/>
                </a:solidFill>
                <a:cs typeface="Times New Roman" pitchFamily="18" charset="0"/>
              </a:rPr>
              <a:t> встречи с избирателями</a:t>
            </a:r>
          </a:p>
        </p:txBody>
      </p:sp>
      <p:sp>
        <p:nvSpPr>
          <p:cNvPr id="12" name="AutoShape 14"/>
          <p:cNvSpPr>
            <a:spLocks noChangeArrowheads="1"/>
          </p:cNvSpPr>
          <p:nvPr/>
        </p:nvSpPr>
        <p:spPr bwMode="auto">
          <a:xfrm>
            <a:off x="3240857" y="6145262"/>
            <a:ext cx="5457056" cy="438100"/>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города Нефтеюганска</a:t>
            </a:r>
          </a:p>
          <a:p>
            <a:pPr algn="ctr" eaLnBrk="1" hangingPunct="1">
              <a:defRPr/>
            </a:pPr>
            <a:r>
              <a:rPr lang="ru-RU" sz="1000" b="1" dirty="0">
                <a:solidFill>
                  <a:schemeClr val="tx1"/>
                </a:solidFill>
                <a:cs typeface="Times New Roman" pitchFamily="18" charset="0"/>
              </a:rPr>
              <a:t>    Фонд № 64, опись № 19,  </a:t>
            </a:r>
            <a:r>
              <a:rPr lang="ru-RU" sz="1000" b="1" dirty="0" err="1">
                <a:solidFill>
                  <a:schemeClr val="tx1"/>
                </a:solidFill>
                <a:cs typeface="Times New Roman" pitchFamily="18" charset="0"/>
              </a:rPr>
              <a:t>ед.хр</a:t>
            </a:r>
            <a:r>
              <a:rPr lang="ru-RU" sz="1000" b="1" dirty="0">
                <a:solidFill>
                  <a:schemeClr val="tx1"/>
                </a:solidFill>
                <a:cs typeface="Times New Roman" pitchFamily="18" charset="0"/>
              </a:rPr>
              <a:t>. № 18</a:t>
            </a:r>
          </a:p>
        </p:txBody>
      </p:sp>
      <p:pic>
        <p:nvPicPr>
          <p:cNvPr id="30734"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52550" y="849313"/>
            <a:ext cx="7345363"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Рисунок155555 коп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5" y="-20563"/>
            <a:ext cx="9993058" cy="6878563"/>
          </a:xfrm>
          <a:prstGeom prst="rect">
            <a:avLst/>
          </a:prstGeom>
          <a:noFill/>
          <a:ln w="9525">
            <a:noFill/>
            <a:miter lim="800000"/>
            <a:headEnd/>
            <a:tailEnd/>
          </a:ln>
          <a:scene3d>
            <a:camera prst="orthographicFront"/>
            <a:lightRig rig="threePt" dir="t"/>
          </a:scene3d>
          <a:sp3d prstMaterial="matte">
            <a:bevelT/>
            <a:bevelB/>
          </a:sp3d>
          <a:extLst/>
        </p:spPr>
      </p:pic>
      <p:sp>
        <p:nvSpPr>
          <p:cNvPr id="31747" name="Text Box 6"/>
          <p:cNvSpPr txBox="1">
            <a:spLocks noChangeArrowheads="1"/>
          </p:cNvSpPr>
          <p:nvPr/>
        </p:nvSpPr>
        <p:spPr bwMode="auto">
          <a:xfrm>
            <a:off x="4017963" y="28527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31748" name="AutoShape 9"/>
          <p:cNvSpPr>
            <a:spLocks noChangeArrowheads="1"/>
          </p:cNvSpPr>
          <p:nvPr/>
        </p:nvSpPr>
        <p:spPr bwMode="auto">
          <a:xfrm>
            <a:off x="5186363" y="1916113"/>
            <a:ext cx="99060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algn="ctr" eaLnBrk="1" hangingPunct="1"/>
            <a:endParaRPr lang="ru-RU" altLang="ru-RU" sz="2400" b="1">
              <a:solidFill>
                <a:srgbClr val="000000"/>
              </a:solidFill>
              <a:cs typeface="Arial" charset="0"/>
            </a:endParaRPr>
          </a:p>
        </p:txBody>
      </p:sp>
      <p:sp>
        <p:nvSpPr>
          <p:cNvPr id="31749" name="Text Box 10"/>
          <p:cNvSpPr txBox="1">
            <a:spLocks noChangeArrowheads="1"/>
          </p:cNvSpPr>
          <p:nvPr/>
        </p:nvSpPr>
        <p:spPr bwMode="auto">
          <a:xfrm>
            <a:off x="6062663" y="3068638"/>
            <a:ext cx="198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endParaRPr lang="ru-RU" altLang="ru-RU" sz="1200">
              <a:solidFill>
                <a:srgbClr val="000000"/>
              </a:solidFill>
              <a:cs typeface="Arial" charset="0"/>
            </a:endParaRPr>
          </a:p>
        </p:txBody>
      </p:sp>
      <p:sp>
        <p:nvSpPr>
          <p:cNvPr id="28682" name="Line 20"/>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sp>
        <p:nvSpPr>
          <p:cNvPr id="28683" name="Line 21"/>
          <p:cNvSpPr>
            <a:spLocks noChangeShapeType="1"/>
          </p:cNvSpPr>
          <p:nvPr/>
        </p:nvSpPr>
        <p:spPr bwMode="auto">
          <a:xfrm flipV="1">
            <a:off x="1833563" y="2205038"/>
            <a:ext cx="3041650" cy="2519362"/>
          </a:xfrm>
          <a:prstGeom prst="line">
            <a:avLst/>
          </a:prstGeom>
          <a:noFill/>
          <a:ln>
            <a:noFill/>
          </a:ln>
          <a:extLst/>
        </p:spPr>
        <p:txBody>
          <a:bodyPr anchor="ctr" anchorCtr="1">
            <a:spAutoFit/>
          </a:bodyPr>
          <a:lstStyle/>
          <a:p>
            <a:pPr algn="ctr" eaLnBrk="1" hangingPunct="1">
              <a:defRPr/>
            </a:pPr>
            <a:endParaRPr lang="ru-RU">
              <a:effectLst>
                <a:outerShdw blurRad="38100" dist="38100" dir="2700000" algn="tl">
                  <a:srgbClr val="000000">
                    <a:alpha val="43137"/>
                  </a:srgbClr>
                </a:outerShdw>
              </a:effectLst>
            </a:endParaRPr>
          </a:p>
        </p:txBody>
      </p:sp>
      <p:pic>
        <p:nvPicPr>
          <p:cNvPr id="31752" name="Picture 2" descr="C:\Users\User\Desktop\ф.64 оп.19 Ямзин\Дополнительно\18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6400" y="1073150"/>
            <a:ext cx="5472113"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Прямоугольник 2"/>
          <p:cNvSpPr>
            <a:spLocks noChangeArrowheads="1"/>
          </p:cNvSpPr>
          <p:nvPr/>
        </p:nvSpPr>
        <p:spPr bwMode="auto">
          <a:xfrm>
            <a:off x="65088" y="100013"/>
            <a:ext cx="9912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1600" b="1" i="1">
                <a:solidFill>
                  <a:srgbClr val="000099"/>
                </a:solidFill>
                <a:cs typeface="Times New Roman" pitchFamily="18" charset="0"/>
              </a:rPr>
              <a:t>Бюджет города охватывал: сельский бюджет Чеускино и поселковый бюджет Пойковского.</a:t>
            </a:r>
          </a:p>
          <a:p>
            <a:pPr eaLnBrk="1" hangingPunct="1"/>
            <a:r>
              <a:rPr lang="ru-RU" altLang="ru-RU" sz="1600" b="1" i="1">
                <a:solidFill>
                  <a:srgbClr val="000099"/>
                </a:solidFill>
                <a:cs typeface="Times New Roman" pitchFamily="18" charset="0"/>
              </a:rPr>
              <a:t>На снимке члены исполнительного комитета Нефтеюганского городского Совета депутатов трудящихся во время заседания (слева направо):</a:t>
            </a:r>
          </a:p>
        </p:txBody>
      </p:sp>
      <p:sp>
        <p:nvSpPr>
          <p:cNvPr id="12" name="AutoShape 14"/>
          <p:cNvSpPr>
            <a:spLocks noChangeArrowheads="1"/>
          </p:cNvSpPr>
          <p:nvPr/>
        </p:nvSpPr>
        <p:spPr bwMode="auto">
          <a:xfrm>
            <a:off x="5684802" y="5125832"/>
            <a:ext cx="4252034" cy="591319"/>
          </a:xfrm>
          <a:prstGeom prst="plaque">
            <a:avLst>
              <a:gd name="adj" fmla="val 16667"/>
            </a:avLst>
          </a:prstGeom>
          <a:solidFill>
            <a:schemeClr val="bg1">
              <a:lumMod val="75000"/>
            </a:schemeClr>
          </a:solidFill>
          <a:ln w="19050" algn="ctr">
            <a:noFill/>
            <a:miter lim="800000"/>
            <a:headEnd/>
            <a:tailEnd/>
          </a:ln>
          <a:effectLst/>
          <a:scene3d>
            <a:camera prst="orthographicFront"/>
            <a:lightRig rig="threePt" dir="t"/>
          </a:scene3d>
          <a:sp3d prstMaterial="metal">
            <a:bevelT/>
            <a:bevelB/>
          </a:sp3d>
        </p:spPr>
        <p:txBody>
          <a:bodyPr wrap="none" anchor="ctr"/>
          <a:lstStyle/>
          <a:p>
            <a:pPr algn="ctr" eaLnBrk="1" hangingPunct="1">
              <a:defRPr/>
            </a:pPr>
            <a:r>
              <a:rPr lang="ru-RU" sz="1000" b="1" dirty="0">
                <a:solidFill>
                  <a:schemeClr val="tx1"/>
                </a:solidFill>
                <a:cs typeface="Times New Roman" pitchFamily="18" charset="0"/>
              </a:rPr>
              <a:t>Отдел по делам архивов департамента по делам администрации </a:t>
            </a:r>
          </a:p>
          <a:p>
            <a:pPr algn="ctr" eaLnBrk="1" hangingPunct="1">
              <a:defRPr/>
            </a:pPr>
            <a:r>
              <a:rPr lang="ru-RU" sz="1000" b="1" dirty="0">
                <a:solidFill>
                  <a:schemeClr val="tx1"/>
                </a:solidFill>
                <a:cs typeface="Times New Roman" pitchFamily="18" charset="0"/>
              </a:rPr>
              <a:t>города Нефтеюганска</a:t>
            </a:r>
          </a:p>
          <a:p>
            <a:pPr algn="ctr" eaLnBrk="1" hangingPunct="1">
              <a:defRPr/>
            </a:pPr>
            <a:r>
              <a:rPr lang="ru-RU" sz="1000" b="1" dirty="0" err="1">
                <a:solidFill>
                  <a:schemeClr val="tx1"/>
                </a:solidFill>
                <a:cs typeface="Times New Roman" pitchFamily="18" charset="0"/>
              </a:rPr>
              <a:t>Фотофонд</a:t>
            </a:r>
            <a:r>
              <a:rPr lang="ru-RU" sz="1000" b="1" dirty="0">
                <a:solidFill>
                  <a:schemeClr val="tx1"/>
                </a:solidFill>
                <a:cs typeface="Times New Roman" pitchFamily="18" charset="0"/>
              </a:rPr>
              <a:t>, опись № 1, ед. хр. № 1833. 1972 год</a:t>
            </a:r>
          </a:p>
        </p:txBody>
      </p:sp>
      <p:pic>
        <p:nvPicPr>
          <p:cNvPr id="31757" name="Picture 6" descr="http://img-fotki.yandex.ru/get/6744/16969765.23f/0_91721_3a650739_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94125" y="793750"/>
            <a:ext cx="6103938"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Прямоугольник 2"/>
          <p:cNvSpPr>
            <a:spLocks noChangeArrowheads="1"/>
          </p:cNvSpPr>
          <p:nvPr/>
        </p:nvSpPr>
        <p:spPr bwMode="auto">
          <a:xfrm>
            <a:off x="92075" y="833438"/>
            <a:ext cx="5891213"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accent2"/>
                </a:solidFill>
                <a:latin typeface="Times New Roman" pitchFamily="18" charset="0"/>
              </a:defRPr>
            </a:lvl1pPr>
            <a:lvl2pPr marL="742950" indent="-285750">
              <a:defRPr sz="4000">
                <a:solidFill>
                  <a:schemeClr val="accent2"/>
                </a:solidFill>
                <a:latin typeface="Times New Roman" pitchFamily="18" charset="0"/>
              </a:defRPr>
            </a:lvl2pPr>
            <a:lvl3pPr marL="1143000" indent="-228600">
              <a:defRPr sz="4000">
                <a:solidFill>
                  <a:schemeClr val="accent2"/>
                </a:solidFill>
                <a:latin typeface="Times New Roman" pitchFamily="18" charset="0"/>
              </a:defRPr>
            </a:lvl3pPr>
            <a:lvl4pPr marL="1600200" indent="-228600">
              <a:defRPr sz="4000">
                <a:solidFill>
                  <a:schemeClr val="accent2"/>
                </a:solidFill>
                <a:latin typeface="Times New Roman" pitchFamily="18" charset="0"/>
              </a:defRPr>
            </a:lvl4pPr>
            <a:lvl5pPr marL="2057400" indent="-228600">
              <a:defRPr sz="4000">
                <a:solidFill>
                  <a:schemeClr val="accent2"/>
                </a:solidFill>
                <a:latin typeface="Times New Roman" pitchFamily="18" charset="0"/>
              </a:defRPr>
            </a:lvl5pPr>
            <a:lvl6pPr marL="2514600" indent="-228600" eaLnBrk="0" fontAlgn="base" hangingPunct="0">
              <a:spcBef>
                <a:spcPct val="0"/>
              </a:spcBef>
              <a:spcAft>
                <a:spcPct val="0"/>
              </a:spcAft>
              <a:defRPr sz="4000">
                <a:solidFill>
                  <a:schemeClr val="accent2"/>
                </a:solidFill>
                <a:latin typeface="Times New Roman" pitchFamily="18" charset="0"/>
              </a:defRPr>
            </a:lvl6pPr>
            <a:lvl7pPr marL="2971800" indent="-228600" eaLnBrk="0" fontAlgn="base" hangingPunct="0">
              <a:spcBef>
                <a:spcPct val="0"/>
              </a:spcBef>
              <a:spcAft>
                <a:spcPct val="0"/>
              </a:spcAft>
              <a:defRPr sz="4000">
                <a:solidFill>
                  <a:schemeClr val="accent2"/>
                </a:solidFill>
                <a:latin typeface="Times New Roman" pitchFamily="18" charset="0"/>
              </a:defRPr>
            </a:lvl7pPr>
            <a:lvl8pPr marL="3429000" indent="-228600" eaLnBrk="0" fontAlgn="base" hangingPunct="0">
              <a:spcBef>
                <a:spcPct val="0"/>
              </a:spcBef>
              <a:spcAft>
                <a:spcPct val="0"/>
              </a:spcAft>
              <a:defRPr sz="4000">
                <a:solidFill>
                  <a:schemeClr val="accent2"/>
                </a:solidFill>
                <a:latin typeface="Times New Roman" pitchFamily="18" charset="0"/>
              </a:defRPr>
            </a:lvl8pPr>
            <a:lvl9pPr marL="3886200" indent="-228600" eaLnBrk="0" fontAlgn="base" hangingPunct="0">
              <a:spcBef>
                <a:spcPct val="0"/>
              </a:spcBef>
              <a:spcAft>
                <a:spcPct val="0"/>
              </a:spcAft>
              <a:defRPr sz="4000">
                <a:solidFill>
                  <a:schemeClr val="accent2"/>
                </a:solidFill>
                <a:latin typeface="Times New Roman" pitchFamily="18" charset="0"/>
              </a:defRPr>
            </a:lvl9pPr>
          </a:lstStyle>
          <a:p>
            <a:pPr eaLnBrk="1" hangingPunct="1"/>
            <a:r>
              <a:rPr lang="ru-RU" altLang="ru-RU" sz="1600" b="1" i="1">
                <a:solidFill>
                  <a:srgbClr val="000099"/>
                </a:solidFill>
                <a:cs typeface="Times New Roman" pitchFamily="18" charset="0"/>
              </a:rPr>
              <a:t>1. неизвестная, </a:t>
            </a:r>
          </a:p>
          <a:p>
            <a:pPr eaLnBrk="1" hangingPunct="1"/>
            <a:r>
              <a:rPr lang="ru-RU" altLang="ru-RU" sz="1600" b="1" i="1">
                <a:solidFill>
                  <a:srgbClr val="000099"/>
                </a:solidFill>
                <a:cs typeface="Times New Roman" pitchFamily="18" charset="0"/>
              </a:rPr>
              <a:t>2. неизвестная,</a:t>
            </a:r>
          </a:p>
          <a:p>
            <a:pPr eaLnBrk="1" hangingPunct="1"/>
            <a:r>
              <a:rPr lang="ru-RU" altLang="ru-RU" sz="1600" b="1" i="1">
                <a:solidFill>
                  <a:srgbClr val="000099"/>
                </a:solidFill>
                <a:cs typeface="Times New Roman" pitchFamily="18" charset="0"/>
              </a:rPr>
              <a:t>3. Перова Зинаида Викторовна –</a:t>
            </a:r>
          </a:p>
          <a:p>
            <a:pPr eaLnBrk="1" hangingPunct="1"/>
            <a:r>
              <a:rPr lang="ru-RU" altLang="ru-RU" sz="1600" b="1" i="1">
                <a:solidFill>
                  <a:srgbClr val="000099"/>
                </a:solidFill>
                <a:cs typeface="Times New Roman" pitchFamily="18" charset="0"/>
              </a:rPr>
              <a:t>заведующая отделом торговли;</a:t>
            </a:r>
          </a:p>
          <a:p>
            <a:pPr eaLnBrk="1" hangingPunct="1"/>
            <a:r>
              <a:rPr lang="ru-RU" altLang="ru-RU" sz="1600" b="1" i="1">
                <a:solidFill>
                  <a:srgbClr val="000099"/>
                </a:solidFill>
                <a:cs typeface="Times New Roman" pitchFamily="18" charset="0"/>
              </a:rPr>
              <a:t>4. Касымова Валентина Васильевна – </a:t>
            </a:r>
          </a:p>
          <a:p>
            <a:pPr eaLnBrk="1" hangingPunct="1"/>
            <a:r>
              <a:rPr lang="ru-RU" altLang="ru-RU" sz="1600" b="1" i="1">
                <a:solidFill>
                  <a:srgbClr val="000099"/>
                </a:solidFill>
                <a:cs typeface="Times New Roman" pitchFamily="18" charset="0"/>
              </a:rPr>
              <a:t>заведующая коммунальным отделом;</a:t>
            </a:r>
          </a:p>
          <a:p>
            <a:pPr eaLnBrk="1" hangingPunct="1"/>
            <a:r>
              <a:rPr lang="ru-RU" altLang="ru-RU" sz="1600" b="1" i="1">
                <a:solidFill>
                  <a:srgbClr val="000099"/>
                </a:solidFill>
                <a:cs typeface="Times New Roman" pitchFamily="18" charset="0"/>
              </a:rPr>
              <a:t>5. Ямзина Галина Максимовна –</a:t>
            </a:r>
          </a:p>
          <a:p>
            <a:pPr eaLnBrk="1" hangingPunct="1"/>
            <a:r>
              <a:rPr lang="ru-RU" altLang="ru-RU" sz="1600" b="1" i="1">
                <a:solidFill>
                  <a:srgbClr val="000099"/>
                </a:solidFill>
                <a:cs typeface="Times New Roman" pitchFamily="18" charset="0"/>
              </a:rPr>
              <a:t>председатель   городской   плановой</a:t>
            </a:r>
          </a:p>
          <a:p>
            <a:pPr eaLnBrk="1" hangingPunct="1"/>
            <a:r>
              <a:rPr lang="ru-RU" altLang="ru-RU" sz="1600" b="1" i="1">
                <a:solidFill>
                  <a:srgbClr val="000099"/>
                </a:solidFill>
                <a:cs typeface="Times New Roman" pitchFamily="18" charset="0"/>
              </a:rPr>
              <a:t> комиссии;</a:t>
            </a:r>
          </a:p>
          <a:p>
            <a:pPr eaLnBrk="1" hangingPunct="1"/>
            <a:r>
              <a:rPr lang="ru-RU" altLang="ru-RU" sz="1600" b="1" i="1">
                <a:solidFill>
                  <a:srgbClr val="000099"/>
                </a:solidFill>
                <a:cs typeface="Times New Roman" pitchFamily="18" charset="0"/>
              </a:rPr>
              <a:t>6.Эльстер   Юлий  Георгиевич – </a:t>
            </a:r>
          </a:p>
          <a:p>
            <a:pPr eaLnBrk="1" hangingPunct="1"/>
            <a:r>
              <a:rPr lang="ru-RU" altLang="ru-RU" sz="1600" b="1" i="1">
                <a:solidFill>
                  <a:srgbClr val="000099"/>
                </a:solidFill>
                <a:cs typeface="Times New Roman" pitchFamily="18" charset="0"/>
              </a:rPr>
              <a:t>заместитель   председателя </a:t>
            </a:r>
          </a:p>
          <a:p>
            <a:pPr eaLnBrk="1" hangingPunct="1"/>
            <a:r>
              <a:rPr lang="ru-RU" altLang="ru-RU" sz="1600" b="1" i="1">
                <a:solidFill>
                  <a:srgbClr val="000099"/>
                </a:solidFill>
                <a:cs typeface="Times New Roman" pitchFamily="18" charset="0"/>
              </a:rPr>
              <a:t>исполнительного комитета;</a:t>
            </a:r>
          </a:p>
          <a:p>
            <a:pPr eaLnBrk="1" hangingPunct="1"/>
            <a:r>
              <a:rPr lang="ru-RU" altLang="ru-RU" sz="1600" b="1" i="1">
                <a:solidFill>
                  <a:srgbClr val="000099"/>
                </a:solidFill>
                <a:cs typeface="Times New Roman" pitchFamily="18" charset="0"/>
              </a:rPr>
              <a:t>7. Букалов Борис Алексеевич -заведующий </a:t>
            </a:r>
          </a:p>
          <a:p>
            <a:pPr eaLnBrk="1" hangingPunct="1"/>
            <a:r>
              <a:rPr lang="ru-RU" altLang="ru-RU" sz="1600" b="1" i="1">
                <a:solidFill>
                  <a:srgbClr val="000099"/>
                </a:solidFill>
                <a:cs typeface="Times New Roman" pitchFamily="18" charset="0"/>
              </a:rPr>
              <a:t>ГОРОНО;</a:t>
            </a:r>
          </a:p>
          <a:p>
            <a:pPr eaLnBrk="1" hangingPunct="1"/>
            <a:r>
              <a:rPr lang="ru-RU" altLang="ru-RU" sz="1600" b="1" i="1">
                <a:solidFill>
                  <a:srgbClr val="000099"/>
                </a:solidFill>
                <a:cs typeface="Times New Roman" pitchFamily="18" charset="0"/>
              </a:rPr>
              <a:t>8. Клиндухов Анатолий Иванович –</a:t>
            </a:r>
          </a:p>
          <a:p>
            <a:pPr eaLnBrk="1" hangingPunct="1"/>
            <a:r>
              <a:rPr lang="ru-RU" altLang="ru-RU" sz="1600" b="1" i="1">
                <a:solidFill>
                  <a:srgbClr val="000099"/>
                </a:solidFill>
                <a:cs typeface="Times New Roman" pitchFamily="18" charset="0"/>
              </a:rPr>
              <a:t>секретарь исполнительного комитета; </a:t>
            </a:r>
          </a:p>
          <a:p>
            <a:pPr eaLnBrk="1" hangingPunct="1"/>
            <a:r>
              <a:rPr lang="ru-RU" altLang="ru-RU" sz="1600" b="1" i="1">
                <a:solidFill>
                  <a:srgbClr val="000099"/>
                </a:solidFill>
                <a:cs typeface="Times New Roman" pitchFamily="18" charset="0"/>
              </a:rPr>
              <a:t>9. Малышева Алла Ивлиевна – </a:t>
            </a:r>
          </a:p>
          <a:p>
            <a:pPr eaLnBrk="1" hangingPunct="1"/>
            <a:r>
              <a:rPr lang="ru-RU" altLang="ru-RU" sz="1600" b="1" i="1">
                <a:solidFill>
                  <a:srgbClr val="000099"/>
                </a:solidFill>
                <a:cs typeface="Times New Roman" pitchFamily="18" charset="0"/>
              </a:rPr>
              <a:t>заведующая общим отделом;</a:t>
            </a:r>
          </a:p>
          <a:p>
            <a:pPr eaLnBrk="1" hangingPunct="1"/>
            <a:r>
              <a:rPr lang="ru-RU" altLang="ru-RU" sz="1600" b="1" i="1">
                <a:solidFill>
                  <a:srgbClr val="000099"/>
                </a:solidFill>
                <a:cs typeface="Times New Roman" pitchFamily="18" charset="0"/>
              </a:rPr>
              <a:t>10. Гильман Илья Александрович - главный врач санитарно-эпидемиологической станции;</a:t>
            </a:r>
          </a:p>
          <a:p>
            <a:pPr eaLnBrk="1" hangingPunct="1"/>
            <a:r>
              <a:rPr lang="ru-RU" altLang="ru-RU" sz="1600" b="1" i="1">
                <a:solidFill>
                  <a:srgbClr val="000099"/>
                </a:solidFill>
                <a:cs typeface="Times New Roman" pitchFamily="18" charset="0"/>
              </a:rPr>
              <a:t>11. Бухер С.М. - заведующая организационным отделом;</a:t>
            </a:r>
          </a:p>
          <a:p>
            <a:pPr eaLnBrk="1" hangingPunct="1"/>
            <a:r>
              <a:rPr lang="ru-RU" altLang="ru-RU" sz="1600" b="1" i="1" u="sng">
                <a:solidFill>
                  <a:srgbClr val="000099"/>
                </a:solidFill>
                <a:cs typeface="Times New Roman" pitchFamily="18" charset="0"/>
              </a:rPr>
              <a:t>12. Ямзин Валентин Владимирович- заведующий городским финансовым отделом;</a:t>
            </a:r>
          </a:p>
          <a:p>
            <a:pPr eaLnBrk="1" hangingPunct="1"/>
            <a:r>
              <a:rPr lang="ru-RU" altLang="ru-RU" sz="1600" b="1" i="1">
                <a:solidFill>
                  <a:srgbClr val="000099"/>
                </a:solidFill>
                <a:cs typeface="Times New Roman" pitchFamily="18" charset="0"/>
              </a:rPr>
              <a:t>13.Нанаев П.А.- председательЧеускиного сельского совета</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Оформление по умолчанию">
  <a:themeElements>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4000" b="0" i="0" u="none" strike="noStrike" cap="none" normalizeH="0" baseline="0" noProof="1" smtClean="0">
            <a:ln>
              <a:noFill/>
            </a:ln>
            <a:solidFill>
              <a:schemeClr val="accent2"/>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4000" b="0" i="0" u="none" strike="noStrike" cap="none" normalizeH="0" baseline="0" noProof="1" smtClean="0">
            <a:ln>
              <a:noFill/>
            </a:ln>
            <a:solidFill>
              <a:schemeClr val="accent2"/>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Оформление по умолчанию">
  <a:themeElements>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39861</TotalTime>
  <Words>2739</Words>
  <Application>Microsoft Office PowerPoint</Application>
  <PresentationFormat>Лист A4 (210x297 мм)</PresentationFormat>
  <Paragraphs>255</Paragraphs>
  <Slides>26</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26</vt:i4>
      </vt:variant>
    </vt:vector>
  </HeadingPairs>
  <TitlesOfParts>
    <vt:vector size="29" baseType="lpstr">
      <vt:lpstr>2_Оформление по умолчанию</vt:lpstr>
      <vt:lpstr>3_Оформление по умолчанию</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dautekhin</dc:creator>
  <cp:lastModifiedBy>Duma</cp:lastModifiedBy>
  <cp:revision>1873</cp:revision>
  <cp:lastPrinted>2016-10-17T03:48:01Z</cp:lastPrinted>
  <dcterms:created xsi:type="dcterms:W3CDTF">2005-01-13T08:13:18Z</dcterms:created>
  <dcterms:modified xsi:type="dcterms:W3CDTF">2017-05-26T04:35:30Z</dcterms:modified>
</cp:coreProperties>
</file>