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5F0"/>
    <a:srgbClr val="C1CCE1"/>
    <a:srgbClr val="E5E9F3"/>
    <a:srgbClr val="C8D1EE"/>
    <a:srgbClr val="BFC9EB"/>
    <a:srgbClr val="E2E7F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52" y="4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450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688" y="2138244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 личного приема граждан руководителем 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Федеральной службы государственной 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 автономному округу - Югре,  его заместителями, начальниками структурных подразделений аппарата Управления Федеральной службы государственной 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автономному округу - Югре и территориальных отделов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76671" y="3707904"/>
          <a:ext cx="6120680" cy="457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56"/>
                <a:gridCol w="1172607"/>
                <a:gridCol w="1396566"/>
                <a:gridCol w="982332"/>
                <a:gridCol w="792057"/>
                <a:gridCol w="1474862"/>
              </a:tblGrid>
              <a:tr h="634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Фамилия, имя, отчество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Должность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День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приема граждан,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контактный телефон </a:t>
                      </a:r>
                    </a:p>
                  </a:txBody>
                  <a:tcPr marL="17780" marR="17780" marT="72390" marB="72390"/>
                </a:tc>
              </a:tr>
              <a:tr h="306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98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Хапаев Владимир Александрович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вторая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четвертая среда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этаж,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260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930 - 610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98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Котова Ирина Николаевна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2 этаж,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каб. 262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930 - 756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98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Смирнов Антон Владимирович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первый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понедельник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2 этаж,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каб. 264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747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1127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Рявкина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Ольга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Султановна</a:t>
                      </a: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 регистрации прав и ведения ЕГРП, верификации и гармонизации  данных ЕГРП И ГКН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третья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месяца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каб. 367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930 - 748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0110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76672" y="1259632"/>
          <a:ext cx="6120680" cy="7056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Дмитриева Анна Александровна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Нижневартовского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Нижневартовск,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Спортивная, </a:t>
                      </a:r>
                      <a:endParaRPr lang="ru-RU" sz="10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15 «А», каб. №102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(3466)46-21-10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Ефимова Наталия Семеновна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Сургутского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14.00-16.00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Сургут,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Островского, д. 45,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(3462) 23-26-11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Рудая Татьяна Валентиновна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начальника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Сургутского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10.00-12.00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Сургут,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Островского, д. 45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№35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(3462) 23-26-11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Татько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Виктория Александровна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начальника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Сургутского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Сургут,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Островского, д. 45,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(3462) 23-26-11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6228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Калашников  Андрей Дмитриевич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Нефтеюганского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Нефтеюганск,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13, д. 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(3463) 248-545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945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Бабенков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Виктор Викторович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Советского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Советский,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д.7,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(346-75)3-67-54;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(346-75)3-67-53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Дудко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Наталья Петровна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Мегионского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Мегион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проспект Победы,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10, каб. №5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(346-43)3-35-93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6228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Королева Наталья Николаевна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Пыть-Яхского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Пыть-Ях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1, д. 2, каб. №2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(3463)42-05-06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945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Зыкова Елена Михайловна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Югорского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Югорск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29,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каб.№4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(346-75)7-02-61, 7-02-75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7270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76672" y="1331640"/>
          <a:ext cx="6120680" cy="648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Вильданова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Эльвира </a:t>
                      </a:r>
                      <a:r>
                        <a:rPr lang="ru-RU" sz="1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Рафитовна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И.о. начальника </a:t>
                      </a:r>
                      <a:r>
                        <a:rPr lang="ru-RU" sz="1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Покачевского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Покачи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ул. Мира, </a:t>
                      </a:r>
                      <a:endParaRPr lang="ru-RU" sz="10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11,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(346-69)7-48-90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Михайлычев Николай Львович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Урайского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Урай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 1«А»,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6,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(346-76) 2-26-84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Смирнов Олег Александрович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 по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г.Нягань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Октябрьскому району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Нягань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д.43,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№1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(346-72)6-44-98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Марочкина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Марина Анатольевна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34,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(346-69)2-95-23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Потапов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Юрий Алексеевич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Радужнинского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16.00-18.00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Радужный,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(346-68)3-12-22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Фаткуллина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Лилия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Раифовна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И.о. начальника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32, каб. №11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(346-67)5-12-45, 5-13-69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Куконос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Вера Михайловна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И.о. начальник Белоярского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Белоярский,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Центральная, д. 11, </a:t>
                      </a:r>
                      <a:b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№307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(346-70) 2-46-44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Чернятьева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Дмитриевна 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Березовского 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д. 10, каб. № 101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(346-74)2-28-35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Максимова  Юлия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Ивановна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Кондинского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отдела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Междуреченский,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д. 23 «а», каб.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346-77)3-27-11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Шаблон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Шаблон3</Template>
  <TotalTime>50</TotalTime>
  <Words>752</Words>
  <Application>Microsoft Office PowerPoint</Application>
  <PresentationFormat>Экран (4:3)</PresentationFormat>
  <Paragraphs>225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Шаблон3</vt:lpstr>
      <vt:lpstr>Слайд 1</vt:lpstr>
      <vt:lpstr>Слайд 2</vt:lpstr>
      <vt:lpstr>Слайд 3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Андреев</dc:creator>
  <cp:lastModifiedBy>Андрей Калашников</cp:lastModifiedBy>
  <cp:revision>8</cp:revision>
  <dcterms:created xsi:type="dcterms:W3CDTF">2016-03-31T12:00:38Z</dcterms:created>
  <dcterms:modified xsi:type="dcterms:W3CDTF">2016-04-04T04:51:49Z</dcterms:modified>
</cp:coreProperties>
</file>