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0" r:id="rId2"/>
    <p:sldId id="291" r:id="rId3"/>
    <p:sldId id="293" r:id="rId4"/>
    <p:sldId id="292" r:id="rId5"/>
    <p:sldId id="294" r:id="rId6"/>
    <p:sldId id="295" r:id="rId7"/>
    <p:sldId id="289" r:id="rId8"/>
    <p:sldId id="288" r:id="rId9"/>
    <p:sldId id="287" r:id="rId10"/>
    <p:sldId id="286" r:id="rId11"/>
    <p:sldId id="285" r:id="rId12"/>
    <p:sldId id="284" r:id="rId13"/>
    <p:sldId id="283" r:id="rId14"/>
    <p:sldId id="282" r:id="rId15"/>
    <p:sldId id="281" r:id="rId16"/>
    <p:sldId id="280" r:id="rId17"/>
    <p:sldId id="279" r:id="rId18"/>
    <p:sldId id="27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6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7AF7-6B09-4301-9EA3-B3EE166E4DC4}" type="datetimeFigureOut">
              <a:rPr lang="ru-RU" smtClean="0"/>
              <a:t>03.03.2023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EE53A03E-988C-44D0-A1B3-CA48611AFA2A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218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7AF7-6B09-4301-9EA3-B3EE166E4DC4}" type="datetimeFigureOut">
              <a:rPr lang="ru-RU" smtClean="0"/>
              <a:t>03.03.2023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A03E-988C-44D0-A1B3-CA48611AFA2A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24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7AF7-6B09-4301-9EA3-B3EE166E4DC4}" type="datetimeFigureOut">
              <a:rPr lang="ru-RU" smtClean="0"/>
              <a:t>03.03.2023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A03E-988C-44D0-A1B3-CA48611AFA2A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01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7AF7-6B09-4301-9EA3-B3EE166E4DC4}" type="datetimeFigureOut">
              <a:rPr lang="ru-RU" smtClean="0"/>
              <a:t>03.03.2023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A03E-988C-44D0-A1B3-CA48611AFA2A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033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7AF7-6B09-4301-9EA3-B3EE166E4DC4}" type="datetimeFigureOut">
              <a:rPr lang="ru-RU" smtClean="0"/>
              <a:t>03.03.2023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A03E-988C-44D0-A1B3-CA48611AFA2A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042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7AF7-6B09-4301-9EA3-B3EE166E4DC4}" type="datetimeFigureOut">
              <a:rPr lang="ru-RU" smtClean="0"/>
              <a:t>03.03.2023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A03E-988C-44D0-A1B3-CA48611AFA2A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658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7AF7-6B09-4301-9EA3-B3EE166E4DC4}" type="datetimeFigureOut">
              <a:rPr lang="ru-RU" smtClean="0"/>
              <a:t>03.03.2023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A03E-988C-44D0-A1B3-CA48611AFA2A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4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7AF7-6B09-4301-9EA3-B3EE166E4DC4}" type="datetimeFigureOut">
              <a:rPr lang="ru-RU" smtClean="0"/>
              <a:t>03.03.2023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A03E-988C-44D0-A1B3-CA48611AFA2A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181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7AF7-6B09-4301-9EA3-B3EE166E4DC4}" type="datetimeFigureOut">
              <a:rPr lang="ru-RU" smtClean="0"/>
              <a:t>03.03.2023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A03E-988C-44D0-A1B3-CA48611AFA2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505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7AF7-6B09-4301-9EA3-B3EE166E4DC4}" type="datetimeFigureOut">
              <a:rPr lang="ru-RU" smtClean="0"/>
              <a:t>03.03.2023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A03E-988C-44D0-A1B3-CA48611AFA2A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04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9297AF7-6B09-4301-9EA3-B3EE166E4DC4}" type="datetimeFigureOut">
              <a:rPr lang="ru-RU" smtClean="0"/>
              <a:t>03.03.2023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A03E-988C-44D0-A1B3-CA48611AFA2A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97AF7-6B09-4301-9EA3-B3EE166E4DC4}" type="datetimeFigureOut">
              <a:rPr lang="ru-RU" smtClean="0"/>
              <a:t>03.03.2023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EE53A03E-988C-44D0-A1B3-CA48611AFA2A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04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93" y="0"/>
            <a:ext cx="11439985" cy="670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59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85" y="173255"/>
            <a:ext cx="11724608" cy="645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61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22" y="0"/>
            <a:ext cx="11752982" cy="665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38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11" y="141338"/>
            <a:ext cx="11729969" cy="64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54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74" y="231184"/>
            <a:ext cx="11379451" cy="65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16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84" y="76085"/>
            <a:ext cx="11384763" cy="666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44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70" y="0"/>
            <a:ext cx="11595610" cy="672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56" y="82420"/>
            <a:ext cx="11673457" cy="667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09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62" y="166329"/>
            <a:ext cx="11347640" cy="655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78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56" y="108341"/>
            <a:ext cx="11728175" cy="666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02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51" y="0"/>
            <a:ext cx="11696214" cy="670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06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68" y="0"/>
            <a:ext cx="11648039" cy="673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7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02" y="0"/>
            <a:ext cx="11863264" cy="671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69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3" y="88733"/>
            <a:ext cx="11693622" cy="664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4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29" y="0"/>
            <a:ext cx="11573680" cy="661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70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54" y="0"/>
            <a:ext cx="11486636" cy="664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84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90" y="132365"/>
            <a:ext cx="11680865" cy="65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43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22" y="116645"/>
            <a:ext cx="11781520" cy="66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018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Галерея</Template>
  <TotalTime>436</TotalTime>
  <Words>0</Words>
  <Application>Microsoft Office PowerPoint</Application>
  <PresentationFormat>Широкоэкранный</PresentationFormat>
  <Paragraphs>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Gill Sans MT</vt:lpstr>
      <vt:lpstr>Gallery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Валентина Петровна Витвинова – почетный, …заслуженный… человек</dc:title>
  <dc:creator>Анатолий</dc:creator>
  <cp:lastModifiedBy>Анатолий</cp:lastModifiedBy>
  <cp:revision>35</cp:revision>
  <dcterms:created xsi:type="dcterms:W3CDTF">2023-03-02T08:35:53Z</dcterms:created>
  <dcterms:modified xsi:type="dcterms:W3CDTF">2023-03-03T09:51:39Z</dcterms:modified>
</cp:coreProperties>
</file>