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71"/>
  </p:notesMasterIdLst>
  <p:handoutMasterIdLst>
    <p:handoutMasterId r:id="rId72"/>
  </p:handoutMasterIdLst>
  <p:sldIdLst>
    <p:sldId id="292" r:id="rId2"/>
    <p:sldId id="361" r:id="rId3"/>
    <p:sldId id="383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5" r:id="rId22"/>
    <p:sldId id="404" r:id="rId23"/>
    <p:sldId id="406" r:id="rId24"/>
    <p:sldId id="407" r:id="rId25"/>
    <p:sldId id="408" r:id="rId26"/>
    <p:sldId id="409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419" r:id="rId37"/>
    <p:sldId id="420" r:id="rId38"/>
    <p:sldId id="421" r:id="rId39"/>
    <p:sldId id="422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430" r:id="rId48"/>
    <p:sldId id="431" r:id="rId49"/>
    <p:sldId id="432" r:id="rId50"/>
    <p:sldId id="433" r:id="rId51"/>
    <p:sldId id="434" r:id="rId52"/>
    <p:sldId id="435" r:id="rId53"/>
    <p:sldId id="436" r:id="rId54"/>
    <p:sldId id="437" r:id="rId55"/>
    <p:sldId id="438" r:id="rId56"/>
    <p:sldId id="439" r:id="rId57"/>
    <p:sldId id="440" r:id="rId58"/>
    <p:sldId id="441" r:id="rId59"/>
    <p:sldId id="442" r:id="rId60"/>
    <p:sldId id="443" r:id="rId61"/>
    <p:sldId id="385" r:id="rId62"/>
    <p:sldId id="446" r:id="rId63"/>
    <p:sldId id="447" r:id="rId64"/>
    <p:sldId id="448" r:id="rId65"/>
    <p:sldId id="449" r:id="rId66"/>
    <p:sldId id="450" r:id="rId67"/>
    <p:sldId id="451" r:id="rId68"/>
    <p:sldId id="452" r:id="rId69"/>
    <p:sldId id="381" r:id="rId70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AFA6"/>
    <a:srgbClr val="00B050"/>
    <a:srgbClr val="8064A2"/>
    <a:srgbClr val="9BBB59"/>
    <a:srgbClr val="5CB565"/>
    <a:srgbClr val="6179A8"/>
    <a:srgbClr val="BCBC56"/>
    <a:srgbClr val="BD9B53"/>
    <a:srgbClr val="BF7750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2060" autoAdjust="0"/>
  </p:normalViewPr>
  <p:slideViewPr>
    <p:cSldViewPr>
      <p:cViewPr>
        <p:scale>
          <a:sx n="75" d="100"/>
          <a:sy n="75" d="100"/>
        </p:scale>
        <p:origin x="288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EBC805-E235-41BF-9335-2D8C625513D2}" type="doc">
      <dgm:prSet loTypeId="urn:microsoft.com/office/officeart/2005/8/layout/chevron2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85274DE-A619-49E5-81EC-EBD807AFCC2A}">
      <dgm:prSet phldrT="[Текст]" phldr="1"/>
      <dgm:spPr/>
      <dgm:t>
        <a:bodyPr/>
        <a:lstStyle/>
        <a:p>
          <a:endParaRPr lang="ru-RU" dirty="0"/>
        </a:p>
      </dgm:t>
    </dgm:pt>
    <dgm:pt modelId="{388D6A3D-EB19-4DC7-B16B-C85D5EA83AD1}" type="parTrans" cxnId="{09336C48-08EE-4B8C-85A4-AD2506B65293}">
      <dgm:prSet/>
      <dgm:spPr/>
      <dgm:t>
        <a:bodyPr/>
        <a:lstStyle/>
        <a:p>
          <a:endParaRPr lang="ru-RU"/>
        </a:p>
      </dgm:t>
    </dgm:pt>
    <dgm:pt modelId="{1467F6B1-4E95-4024-A40F-FCCD0F9E996C}" type="sibTrans" cxnId="{09336C48-08EE-4B8C-85A4-AD2506B65293}">
      <dgm:prSet/>
      <dgm:spPr/>
      <dgm:t>
        <a:bodyPr/>
        <a:lstStyle/>
        <a:p>
          <a:endParaRPr lang="ru-RU"/>
        </a:p>
      </dgm:t>
    </dgm:pt>
    <dgm:pt modelId="{03C7769C-14E8-4931-BD7B-65311A7B0930}">
      <dgm:prSet phldrT="[Текст]" phldr="1"/>
      <dgm:spPr/>
      <dgm:t>
        <a:bodyPr/>
        <a:lstStyle/>
        <a:p>
          <a:endParaRPr lang="ru-RU" dirty="0"/>
        </a:p>
      </dgm:t>
    </dgm:pt>
    <dgm:pt modelId="{894DC5A8-B639-40D9-BA8D-38FB9DEA3AB7}" type="parTrans" cxnId="{4FBF3C56-45AF-4CC4-8ACE-4A7AF0F7DCE0}">
      <dgm:prSet/>
      <dgm:spPr/>
      <dgm:t>
        <a:bodyPr/>
        <a:lstStyle/>
        <a:p>
          <a:endParaRPr lang="ru-RU"/>
        </a:p>
      </dgm:t>
    </dgm:pt>
    <dgm:pt modelId="{A2FB0CCB-3EA1-4C65-8CB4-A159B5457374}" type="sibTrans" cxnId="{4FBF3C56-45AF-4CC4-8ACE-4A7AF0F7DCE0}">
      <dgm:prSet/>
      <dgm:spPr/>
      <dgm:t>
        <a:bodyPr/>
        <a:lstStyle/>
        <a:p>
          <a:endParaRPr lang="ru-RU"/>
        </a:p>
      </dgm:t>
    </dgm:pt>
    <dgm:pt modelId="{28DC9D56-99AF-4EEA-822E-503F386B5552}">
      <dgm:prSet custT="1"/>
      <dgm:spPr>
        <a:ln>
          <a:solidFill>
            <a:srgbClr val="7030A0"/>
          </a:solidFill>
        </a:ln>
      </dgm:spPr>
      <dgm:t>
        <a:bodyPr/>
        <a:lstStyle/>
        <a:p>
          <a:pPr algn="just"/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Правила организации хранения, комплектования, учета </a:t>
          </a:r>
          <a:b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 </a:t>
          </a:r>
          <a:b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(приказ Министерства культуры РФ от 31.03.2015 № 526)</a:t>
          </a:r>
          <a:endParaRPr lang="ru-RU" sz="18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AB7DEC-62BE-4F17-B6EF-D4472F540E62}" type="parTrans" cxnId="{1F81778D-89EE-40CE-A06A-447AFBE8B1DC}">
      <dgm:prSet/>
      <dgm:spPr/>
      <dgm:t>
        <a:bodyPr/>
        <a:lstStyle/>
        <a:p>
          <a:endParaRPr lang="ru-RU"/>
        </a:p>
      </dgm:t>
    </dgm:pt>
    <dgm:pt modelId="{76D7C452-CE80-4D5C-9C8C-7014B836538A}" type="sibTrans" cxnId="{1F81778D-89EE-40CE-A06A-447AFBE8B1DC}">
      <dgm:prSet/>
      <dgm:spPr/>
      <dgm:t>
        <a:bodyPr/>
        <a:lstStyle/>
        <a:p>
          <a:endParaRPr lang="ru-RU"/>
        </a:p>
      </dgm:t>
    </dgm:pt>
    <dgm:pt modelId="{0B18E2A8-9815-4117-B509-FE174E4BB304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Федеральный закон от 22.10.2004 N 125-ФЗ </a:t>
          </a:r>
          <a:b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i="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"Об архивном деле в Российской Федерации"</a:t>
          </a:r>
          <a:endParaRPr lang="ru-RU" sz="20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A57D9-BE38-4347-AA28-5D1874F6941F}" type="parTrans" cxnId="{448ED766-032D-423F-87CD-F088ED950E58}">
      <dgm:prSet/>
      <dgm:spPr/>
      <dgm:t>
        <a:bodyPr/>
        <a:lstStyle/>
        <a:p>
          <a:endParaRPr lang="ru-RU"/>
        </a:p>
      </dgm:t>
    </dgm:pt>
    <dgm:pt modelId="{8E3A54E1-3108-40E0-B176-58CDC2D33155}" type="sibTrans" cxnId="{448ED766-032D-423F-87CD-F088ED950E58}">
      <dgm:prSet/>
      <dgm:spPr/>
      <dgm:t>
        <a:bodyPr/>
        <a:lstStyle/>
        <a:p>
          <a:endParaRPr lang="ru-RU"/>
        </a:p>
      </dgm:t>
    </dgm:pt>
    <dgm:pt modelId="{C6D737C5-5B1C-4FB2-B3CA-9A65004F9C88}">
      <dgm:prSet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sz="19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876C8A51-64BD-4715-AF86-8313944B9C25}" type="sibTrans" cxnId="{352A0C71-DAE0-4DD2-B840-9ED4F7B0CFFC}">
      <dgm:prSet/>
      <dgm:spPr/>
      <dgm:t>
        <a:bodyPr/>
        <a:lstStyle/>
        <a:p>
          <a:endParaRPr lang="ru-RU"/>
        </a:p>
      </dgm:t>
    </dgm:pt>
    <dgm:pt modelId="{DBA578CC-50EB-46D6-BD07-57864818FEA9}" type="parTrans" cxnId="{352A0C71-DAE0-4DD2-B840-9ED4F7B0CFFC}">
      <dgm:prSet/>
      <dgm:spPr/>
      <dgm:t>
        <a:bodyPr/>
        <a:lstStyle/>
        <a:p>
          <a:endParaRPr lang="ru-RU"/>
        </a:p>
      </dgm:t>
    </dgm:pt>
    <dgm:pt modelId="{208D0998-AE3D-424F-86FE-B4E8D01C347F}">
      <dgm:prSet/>
      <dgm:spPr/>
      <dgm:t>
        <a:bodyPr/>
        <a:lstStyle/>
        <a:p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935A8711-E191-4D6E-BCF1-43CD41B7EF45}" type="sibTrans" cxnId="{CCB90BC9-9CE9-4672-968D-32154DB37684}">
      <dgm:prSet/>
      <dgm:spPr/>
      <dgm:t>
        <a:bodyPr/>
        <a:lstStyle/>
        <a:p>
          <a:endParaRPr lang="ru-RU"/>
        </a:p>
      </dgm:t>
    </dgm:pt>
    <dgm:pt modelId="{EFC0FC39-1FC5-4E1F-81BF-F9C1B6F2D205}" type="parTrans" cxnId="{CCB90BC9-9CE9-4672-968D-32154DB37684}">
      <dgm:prSet/>
      <dgm:spPr/>
      <dgm:t>
        <a:bodyPr/>
        <a:lstStyle/>
        <a:p>
          <a:endParaRPr lang="ru-RU"/>
        </a:p>
      </dgm:t>
    </dgm:pt>
    <dgm:pt modelId="{BACBA41A-C7EF-474F-B8D6-8781DF7A25C2}">
      <dgm:prSet phldrT="[Текст]" custT="1"/>
      <dgm:spPr>
        <a:ln>
          <a:solidFill>
            <a:srgbClr val="5EAFA6"/>
          </a:solidFill>
        </a:ln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Закон Ханты-Мансийского автономного округа - Югры </a:t>
          </a:r>
          <a:b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 07 июня 2005 года № 42-ОЗ «Об архивном деле </a:t>
          </a:r>
          <a:b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Ханты-Мансийском автономном округе - Югре»</a:t>
          </a:r>
          <a:endParaRPr lang="ru-RU" sz="2000" b="1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72618D-E521-4DCE-A026-60F643BEA09B}" type="parTrans" cxnId="{8D5F7668-3188-49A6-A831-A28544C7CD03}">
      <dgm:prSet/>
      <dgm:spPr/>
      <dgm:t>
        <a:bodyPr/>
        <a:lstStyle/>
        <a:p>
          <a:endParaRPr lang="ru-RU"/>
        </a:p>
      </dgm:t>
    </dgm:pt>
    <dgm:pt modelId="{0B9A609B-CDFD-4A84-BBE5-9878E0D980AF}" type="sibTrans" cxnId="{8D5F7668-3188-49A6-A831-A28544C7CD03}">
      <dgm:prSet/>
      <dgm:spPr/>
      <dgm:t>
        <a:bodyPr/>
        <a:lstStyle/>
        <a:p>
          <a:endParaRPr lang="ru-RU"/>
        </a:p>
      </dgm:t>
    </dgm:pt>
    <dgm:pt modelId="{81CC3759-FE98-4899-A99F-C86D33230018}">
      <dgm:prSet custT="1"/>
      <dgm:spPr>
        <a:ln>
          <a:solidFill>
            <a:srgbClr val="92D050"/>
          </a:solidFill>
        </a:ln>
      </dgm:spPr>
      <dgm:t>
        <a:bodyPr/>
        <a:lstStyle/>
        <a:p>
          <a:pPr algn="l"/>
          <a:endParaRPr lang="ru-RU" sz="2000" b="1" i="0" dirty="0">
            <a:solidFill>
              <a:schemeClr val="accent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1351D-02BC-4089-B238-D899267E3FAD}" type="parTrans" cxnId="{07C0A65D-8451-4640-9948-206DB8940710}">
      <dgm:prSet/>
      <dgm:spPr/>
      <dgm:t>
        <a:bodyPr/>
        <a:lstStyle/>
        <a:p>
          <a:endParaRPr lang="ru-RU"/>
        </a:p>
      </dgm:t>
    </dgm:pt>
    <dgm:pt modelId="{65076B11-3312-46FB-8310-3E123D3B1C1E}" type="sibTrans" cxnId="{07C0A65D-8451-4640-9948-206DB8940710}">
      <dgm:prSet/>
      <dgm:spPr/>
      <dgm:t>
        <a:bodyPr/>
        <a:lstStyle/>
        <a:p>
          <a:endParaRPr lang="ru-RU"/>
        </a:p>
      </dgm:t>
    </dgm:pt>
    <dgm:pt modelId="{87D47802-5D7A-4C79-B12E-A79B79ECC056}" type="pres">
      <dgm:prSet presAssocID="{3AEBC805-E235-41BF-9335-2D8C625513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1BCFFF-495F-4D05-B037-E5B075675F94}" type="pres">
      <dgm:prSet presAssocID="{B85274DE-A619-49E5-81EC-EBD807AFCC2A}" presName="composite" presStyleCnt="0"/>
      <dgm:spPr/>
      <dgm:t>
        <a:bodyPr/>
        <a:lstStyle/>
        <a:p>
          <a:endParaRPr lang="ru-RU"/>
        </a:p>
      </dgm:t>
    </dgm:pt>
    <dgm:pt modelId="{9D8FF1F3-9C57-46A0-A4E5-8A6471C8743C}" type="pres">
      <dgm:prSet presAssocID="{B85274DE-A619-49E5-81EC-EBD807AFCC2A}" presName="parentText" presStyleLbl="alignNode1" presStyleIdx="0" presStyleCnt="3" custLinFactNeighborX="502" custLinFactNeighborY="-51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CB50D-52C1-430B-8E1A-B8CFCA5992FD}" type="pres">
      <dgm:prSet presAssocID="{B85274DE-A619-49E5-81EC-EBD807AFCC2A}" presName="descendantText" presStyleLbl="alignAcc1" presStyleIdx="0" presStyleCnt="3" custScaleX="99728" custScaleY="204448" custLinFactY="115662" custLinFactNeighborX="269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B1A3D-9665-4845-A4E4-205585332E6C}" type="pres">
      <dgm:prSet presAssocID="{1467F6B1-4E95-4024-A40F-FCCD0F9E996C}" presName="sp" presStyleCnt="0"/>
      <dgm:spPr/>
      <dgm:t>
        <a:bodyPr/>
        <a:lstStyle/>
        <a:p>
          <a:endParaRPr lang="ru-RU"/>
        </a:p>
      </dgm:t>
    </dgm:pt>
    <dgm:pt modelId="{36ED393C-1F24-4386-9783-5300B7F103F1}" type="pres">
      <dgm:prSet presAssocID="{03C7769C-14E8-4931-BD7B-65311A7B0930}" presName="composite" presStyleCnt="0"/>
      <dgm:spPr/>
      <dgm:t>
        <a:bodyPr/>
        <a:lstStyle/>
        <a:p>
          <a:endParaRPr lang="ru-RU"/>
        </a:p>
      </dgm:t>
    </dgm:pt>
    <dgm:pt modelId="{9394B67B-15DD-4E6E-92C9-5340DF5E1AD1}" type="pres">
      <dgm:prSet presAssocID="{03C7769C-14E8-4931-BD7B-65311A7B0930}" presName="parentText" presStyleLbl="alignNode1" presStyleIdx="1" presStyleCnt="3" custScaleY="105888" custLinFactNeighborX="0" custLinFactNeighborY="-344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C9E3B-4836-41F8-8992-67C9E0E95FD7}" type="pres">
      <dgm:prSet presAssocID="{03C7769C-14E8-4931-BD7B-65311A7B0930}" presName="descendantText" presStyleLbl="alignAcc1" presStyleIdx="1" presStyleCnt="3" custScaleY="117695" custLinFactY="-100000" custLinFactNeighborX="235" custLinFactNeighborY="-103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ECB7D-6A8D-4B1E-AF5D-E646EA053BE0}" type="pres">
      <dgm:prSet presAssocID="{A2FB0CCB-3EA1-4C65-8CB4-A159B5457374}" presName="sp" presStyleCnt="0"/>
      <dgm:spPr/>
      <dgm:t>
        <a:bodyPr/>
        <a:lstStyle/>
        <a:p>
          <a:endParaRPr lang="ru-RU"/>
        </a:p>
      </dgm:t>
    </dgm:pt>
    <dgm:pt modelId="{C61D7F12-9D98-41B6-BCB8-B002B3623ACF}" type="pres">
      <dgm:prSet presAssocID="{208D0998-AE3D-424F-86FE-B4E8D01C347F}" presName="composite" presStyleCnt="0"/>
      <dgm:spPr/>
      <dgm:t>
        <a:bodyPr/>
        <a:lstStyle/>
        <a:p>
          <a:endParaRPr lang="ru-RU"/>
        </a:p>
      </dgm:t>
    </dgm:pt>
    <dgm:pt modelId="{8B84C0FF-4EEF-4907-8604-FD5E89AD9675}" type="pres">
      <dgm:prSet presAssocID="{208D0998-AE3D-424F-86FE-B4E8D01C347F}" presName="parentText" presStyleLbl="alignNode1" presStyleIdx="2" presStyleCnt="3" custScaleY="139033" custLinFactNeighborY="-41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76CA6-BC12-410C-8835-E81588F3E21F}" type="pres">
      <dgm:prSet presAssocID="{208D0998-AE3D-424F-86FE-B4E8D01C347F}" presName="descendantText" presStyleLbl="alignAcc1" presStyleIdx="2" presStyleCnt="3" custScaleY="113220" custLinFactY="-100000" custLinFactNeighborX="317" custLinFactNeighborY="-113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C0A65D-8451-4640-9948-206DB8940710}" srcId="{03C7769C-14E8-4931-BD7B-65311A7B0930}" destId="{81CC3759-FE98-4899-A99F-C86D33230018}" srcOrd="0" destOrd="0" parTransId="{EF11351D-02BC-4089-B238-D899267E3FAD}" sibTransId="{65076B11-3312-46FB-8310-3E123D3B1C1E}"/>
    <dgm:cxn modelId="{352A0C71-DAE0-4DD2-B840-9ED4F7B0CFFC}" srcId="{03C7769C-14E8-4931-BD7B-65311A7B0930}" destId="{C6D737C5-5B1C-4FB2-B3CA-9A65004F9C88}" srcOrd="2" destOrd="0" parTransId="{DBA578CC-50EB-46D6-BD07-57864818FEA9}" sibTransId="{876C8A51-64BD-4715-AF86-8313944B9C25}"/>
    <dgm:cxn modelId="{4FBF3C56-45AF-4CC4-8ACE-4A7AF0F7DCE0}" srcId="{3AEBC805-E235-41BF-9335-2D8C625513D2}" destId="{03C7769C-14E8-4931-BD7B-65311A7B0930}" srcOrd="1" destOrd="0" parTransId="{894DC5A8-B639-40D9-BA8D-38FB9DEA3AB7}" sibTransId="{A2FB0CCB-3EA1-4C65-8CB4-A159B5457374}"/>
    <dgm:cxn modelId="{CCB90BC9-9CE9-4672-968D-32154DB37684}" srcId="{3AEBC805-E235-41BF-9335-2D8C625513D2}" destId="{208D0998-AE3D-424F-86FE-B4E8D01C347F}" srcOrd="2" destOrd="0" parTransId="{EFC0FC39-1FC5-4E1F-81BF-F9C1B6F2D205}" sibTransId="{935A8711-E191-4D6E-BCF1-43CD41B7EF45}"/>
    <dgm:cxn modelId="{F482047D-F153-4EA0-AA3D-3E9567A1D0F6}" type="presOf" srcId="{0B18E2A8-9815-4117-B509-FE174E4BB304}" destId="{475C9E3B-4836-41F8-8992-67C9E0E95FD7}" srcOrd="0" destOrd="1" presId="urn:microsoft.com/office/officeart/2005/8/layout/chevron2"/>
    <dgm:cxn modelId="{385951E5-0950-431E-AC4E-2F9740D1B6A6}" type="presOf" srcId="{BACBA41A-C7EF-474F-B8D6-8781DF7A25C2}" destId="{FD776CA6-BC12-410C-8835-E81588F3E21F}" srcOrd="0" destOrd="0" presId="urn:microsoft.com/office/officeart/2005/8/layout/chevron2"/>
    <dgm:cxn modelId="{D8500D22-6806-46CE-8E6A-0C3AED45CBB5}" type="presOf" srcId="{03C7769C-14E8-4931-BD7B-65311A7B0930}" destId="{9394B67B-15DD-4E6E-92C9-5340DF5E1AD1}" srcOrd="0" destOrd="0" presId="urn:microsoft.com/office/officeart/2005/8/layout/chevron2"/>
    <dgm:cxn modelId="{8D5F7668-3188-49A6-A831-A28544C7CD03}" srcId="{208D0998-AE3D-424F-86FE-B4E8D01C347F}" destId="{BACBA41A-C7EF-474F-B8D6-8781DF7A25C2}" srcOrd="0" destOrd="0" parTransId="{5272618D-E521-4DCE-A026-60F643BEA09B}" sibTransId="{0B9A609B-CDFD-4A84-BBE5-9878E0D980AF}"/>
    <dgm:cxn modelId="{E84CEFFD-03C8-4FD9-A183-55F51E234512}" type="presOf" srcId="{3AEBC805-E235-41BF-9335-2D8C625513D2}" destId="{87D47802-5D7A-4C79-B12E-A79B79ECC056}" srcOrd="0" destOrd="0" presId="urn:microsoft.com/office/officeart/2005/8/layout/chevron2"/>
    <dgm:cxn modelId="{09336C48-08EE-4B8C-85A4-AD2506B65293}" srcId="{3AEBC805-E235-41BF-9335-2D8C625513D2}" destId="{B85274DE-A619-49E5-81EC-EBD807AFCC2A}" srcOrd="0" destOrd="0" parTransId="{388D6A3D-EB19-4DC7-B16B-C85D5EA83AD1}" sibTransId="{1467F6B1-4E95-4024-A40F-FCCD0F9E996C}"/>
    <dgm:cxn modelId="{2E17F79C-0C6D-4771-B79A-44F3BD253F42}" type="presOf" srcId="{C6D737C5-5B1C-4FB2-B3CA-9A65004F9C88}" destId="{475C9E3B-4836-41F8-8992-67C9E0E95FD7}" srcOrd="0" destOrd="2" presId="urn:microsoft.com/office/officeart/2005/8/layout/chevron2"/>
    <dgm:cxn modelId="{C395CECF-B406-444B-B03F-06C194BA35E6}" type="presOf" srcId="{B85274DE-A619-49E5-81EC-EBD807AFCC2A}" destId="{9D8FF1F3-9C57-46A0-A4E5-8A6471C8743C}" srcOrd="0" destOrd="0" presId="urn:microsoft.com/office/officeart/2005/8/layout/chevron2"/>
    <dgm:cxn modelId="{999ED644-F172-4A7C-82ED-56C015CEF794}" type="presOf" srcId="{81CC3759-FE98-4899-A99F-C86D33230018}" destId="{475C9E3B-4836-41F8-8992-67C9E0E95FD7}" srcOrd="0" destOrd="0" presId="urn:microsoft.com/office/officeart/2005/8/layout/chevron2"/>
    <dgm:cxn modelId="{C2A7D4E4-65EB-413C-8E6E-D2A2860D9711}" type="presOf" srcId="{208D0998-AE3D-424F-86FE-B4E8D01C347F}" destId="{8B84C0FF-4EEF-4907-8604-FD5E89AD9675}" srcOrd="0" destOrd="0" presId="urn:microsoft.com/office/officeart/2005/8/layout/chevron2"/>
    <dgm:cxn modelId="{448ED766-032D-423F-87CD-F088ED950E58}" srcId="{03C7769C-14E8-4931-BD7B-65311A7B0930}" destId="{0B18E2A8-9815-4117-B509-FE174E4BB304}" srcOrd="1" destOrd="0" parTransId="{F09A57D9-BE38-4347-AA28-5D1874F6941F}" sibTransId="{8E3A54E1-3108-40E0-B176-58CDC2D33155}"/>
    <dgm:cxn modelId="{11B00076-ED99-40BE-93E4-E8634A947044}" type="presOf" srcId="{28DC9D56-99AF-4EEA-822E-503F386B5552}" destId="{4B1CB50D-52C1-430B-8E1A-B8CFCA5992FD}" srcOrd="0" destOrd="0" presId="urn:microsoft.com/office/officeart/2005/8/layout/chevron2"/>
    <dgm:cxn modelId="{1F81778D-89EE-40CE-A06A-447AFBE8B1DC}" srcId="{B85274DE-A619-49E5-81EC-EBD807AFCC2A}" destId="{28DC9D56-99AF-4EEA-822E-503F386B5552}" srcOrd="0" destOrd="0" parTransId="{7FAB7DEC-62BE-4F17-B6EF-D4472F540E62}" sibTransId="{76D7C452-CE80-4D5C-9C8C-7014B836538A}"/>
    <dgm:cxn modelId="{78BF78EA-B068-4298-A92A-E0FCD36526E9}" type="presParOf" srcId="{87D47802-5D7A-4C79-B12E-A79B79ECC056}" destId="{DD1BCFFF-495F-4D05-B037-E5B075675F94}" srcOrd="0" destOrd="0" presId="urn:microsoft.com/office/officeart/2005/8/layout/chevron2"/>
    <dgm:cxn modelId="{AF704C79-2FE5-4183-A440-3B12E94D4EC9}" type="presParOf" srcId="{DD1BCFFF-495F-4D05-B037-E5B075675F94}" destId="{9D8FF1F3-9C57-46A0-A4E5-8A6471C8743C}" srcOrd="0" destOrd="0" presId="urn:microsoft.com/office/officeart/2005/8/layout/chevron2"/>
    <dgm:cxn modelId="{C049BD76-EDCA-4EF6-B2CA-307B07BE4EDC}" type="presParOf" srcId="{DD1BCFFF-495F-4D05-B037-E5B075675F94}" destId="{4B1CB50D-52C1-430B-8E1A-B8CFCA5992FD}" srcOrd="1" destOrd="0" presId="urn:microsoft.com/office/officeart/2005/8/layout/chevron2"/>
    <dgm:cxn modelId="{B49092E7-D6D5-4DBE-B813-11F4F8D618BE}" type="presParOf" srcId="{87D47802-5D7A-4C79-B12E-A79B79ECC056}" destId="{3E5B1A3D-9665-4845-A4E4-205585332E6C}" srcOrd="1" destOrd="0" presId="urn:microsoft.com/office/officeart/2005/8/layout/chevron2"/>
    <dgm:cxn modelId="{0230CFF0-744A-4749-9A09-D620F9238AAC}" type="presParOf" srcId="{87D47802-5D7A-4C79-B12E-A79B79ECC056}" destId="{36ED393C-1F24-4386-9783-5300B7F103F1}" srcOrd="2" destOrd="0" presId="urn:microsoft.com/office/officeart/2005/8/layout/chevron2"/>
    <dgm:cxn modelId="{39D8D104-B938-4829-A25A-88AC91E3CF4E}" type="presParOf" srcId="{36ED393C-1F24-4386-9783-5300B7F103F1}" destId="{9394B67B-15DD-4E6E-92C9-5340DF5E1AD1}" srcOrd="0" destOrd="0" presId="urn:microsoft.com/office/officeart/2005/8/layout/chevron2"/>
    <dgm:cxn modelId="{D30D22A5-4F53-401D-A520-CA4C7C275D23}" type="presParOf" srcId="{36ED393C-1F24-4386-9783-5300B7F103F1}" destId="{475C9E3B-4836-41F8-8992-67C9E0E95FD7}" srcOrd="1" destOrd="0" presId="urn:microsoft.com/office/officeart/2005/8/layout/chevron2"/>
    <dgm:cxn modelId="{40A4C7DA-B201-4AC5-8D77-1365DFA54D62}" type="presParOf" srcId="{87D47802-5D7A-4C79-B12E-A79B79ECC056}" destId="{498ECB7D-6A8D-4B1E-AF5D-E646EA053BE0}" srcOrd="3" destOrd="0" presId="urn:microsoft.com/office/officeart/2005/8/layout/chevron2"/>
    <dgm:cxn modelId="{C676B36D-73B1-4FF2-9453-2D9556E16D9A}" type="presParOf" srcId="{87D47802-5D7A-4C79-B12E-A79B79ECC056}" destId="{C61D7F12-9D98-41B6-BCB8-B002B3623ACF}" srcOrd="4" destOrd="0" presId="urn:microsoft.com/office/officeart/2005/8/layout/chevron2"/>
    <dgm:cxn modelId="{D8C238C0-D2CE-47A1-A94C-961CF6B4D535}" type="presParOf" srcId="{C61D7F12-9D98-41B6-BCB8-B002B3623ACF}" destId="{8B84C0FF-4EEF-4907-8604-FD5E89AD9675}" srcOrd="0" destOrd="0" presId="urn:microsoft.com/office/officeart/2005/8/layout/chevron2"/>
    <dgm:cxn modelId="{6361521E-F084-41AB-B560-60D0BD846DCB}" type="presParOf" srcId="{C61D7F12-9D98-41B6-BCB8-B002B3623ACF}" destId="{FD776CA6-BC12-410C-8835-E81588F3E2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допускается употреблять </a:t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заголовке дела 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неконкретные формулировки </a:t>
          </a:r>
          <a: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  <a:t>(«разные материалы», </a:t>
          </a:r>
          <a:b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2400" b="0" dirty="0" smtClean="0">
              <a:solidFill>
                <a:schemeClr val="accent1">
                  <a:lumMod val="75000"/>
                </a:schemeClr>
              </a:solidFill>
              <a:effectLst/>
            </a:rPr>
            <a:t>«общая переписка» и т.п.)</a:t>
          </a:r>
          <a:endParaRPr lang="ru-RU" sz="24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EE84445E-BD21-4A67-9C27-A46BD04BF2E9}">
      <dgm:prSet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сложные синтаксические обороты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4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233B3F-945D-4D22-A3E3-A661E91799D3}" type="parTrans" cxnId="{82AB7839-CADB-4345-A986-85AE73AAB8B4}">
      <dgm:prSet/>
      <dgm:spPr/>
    </dgm:pt>
    <dgm:pt modelId="{D9D8F671-CE9C-4D5E-B09A-CBE19548BDA6}" type="sibTrans" cxnId="{82AB7839-CADB-4345-A986-85AE73AAB8B4}">
      <dgm:prSet/>
      <dgm:spPr/>
    </dgm:pt>
    <dgm:pt modelId="{A9B43B1A-A186-4416-84C9-70887C2FEC36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вводные слова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C266FF-F1BD-4E98-B2DA-C0E2BE1DF400}" type="parTrans" cxnId="{BAC9BC74-EBF9-4772-B04B-BE9A26EAFBBF}">
      <dgm:prSet/>
      <dgm:spPr/>
    </dgm:pt>
    <dgm:pt modelId="{ADFD02FD-FF84-4527-8959-6FC7513AE183}" type="sibTrans" cxnId="{BAC9BC74-EBF9-4772-B04B-BE9A26EAFBBF}">
      <dgm:prSet/>
      <dgm:spPr/>
    </dgm:pt>
    <dgm:pt modelId="{0220A392-5D48-4D9B-93BA-93061802A98F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CCD2EA-0068-4433-BF69-9AE6099CEB8F}" type="parTrans" cxnId="{434578AB-5FCD-4506-85A9-F2C4F85AC649}">
      <dgm:prSet/>
      <dgm:spPr/>
    </dgm:pt>
    <dgm:pt modelId="{77D9BC1C-ED44-491B-A56A-F915CAECD31E}" type="sibTrans" cxnId="{434578AB-5FCD-4506-85A9-F2C4F85AC649}">
      <dgm:prSet/>
      <dgm:spPr/>
    </dgm:pt>
    <dgm:pt modelId="{2A354044-7A25-430E-B6D7-EE716D1FDB1B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CFBE4A-9328-4C8C-BC0A-49E4F7AD154F}" type="parTrans" cxnId="{8217178E-8C89-408D-9944-24CA5FFD68D5}">
      <dgm:prSet/>
      <dgm:spPr/>
    </dgm:pt>
    <dgm:pt modelId="{475BA8F6-E8B8-45FF-89DD-E5B23C6085BF}" type="sibTrans" cxnId="{8217178E-8C89-408D-9944-24CA5FFD68D5}">
      <dgm:prSet/>
      <dgm:spPr/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1" custScaleY="125519" custLinFactX="15754" custLinFactNeighborX="100000" custLinFactNeighborY="-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E883E3-FFB8-4C6F-AA99-51E0070DF5AE}" type="presOf" srcId="{2A354044-7A25-430E-B6D7-EE716D1FDB1B}" destId="{BD8A03DF-61D5-4D39-84C5-6AF6E1771E8B}" srcOrd="0" destOrd="1" presId="urn:microsoft.com/office/officeart/2005/8/layout/vList5"/>
    <dgm:cxn modelId="{BAC9BC74-EBF9-4772-B04B-BE9A26EAFBBF}" srcId="{6E5D185B-40B7-4E9C-BE68-007256B01EE1}" destId="{A9B43B1A-A186-4416-84C9-70887C2FEC36}" srcOrd="2" destOrd="0" parTransId="{7EC266FF-F1BD-4E98-B2DA-C0E2BE1DF400}" sibTransId="{ADFD02FD-FF84-4527-8959-6FC7513AE183}"/>
    <dgm:cxn modelId="{7F1F4841-3871-4133-B873-B6FE9F77C4FD}" type="presOf" srcId="{0220A392-5D48-4D9B-93BA-93061802A98F}" destId="{BD8A03DF-61D5-4D39-84C5-6AF6E1771E8B}" srcOrd="0" destOrd="3" presId="urn:microsoft.com/office/officeart/2005/8/layout/vList5"/>
    <dgm:cxn modelId="{27FAB96A-65BB-4BDB-998B-E86D7782C42B}" type="presOf" srcId="{6E5D185B-40B7-4E9C-BE68-007256B01EE1}" destId="{229F4E24-9C72-4B69-8D67-35E92CD34080}" srcOrd="0" destOrd="0" presId="urn:microsoft.com/office/officeart/2005/8/layout/vList5"/>
    <dgm:cxn modelId="{82AB7839-CADB-4345-A986-85AE73AAB8B4}" srcId="{6E5D185B-40B7-4E9C-BE68-007256B01EE1}" destId="{EE84445E-BD21-4A67-9C27-A46BD04BF2E9}" srcOrd="4" destOrd="0" parTransId="{A9233B3F-945D-4D22-A3E3-A661E91799D3}" sibTransId="{D9D8F671-CE9C-4D5E-B09A-CBE19548BDA6}"/>
    <dgm:cxn modelId="{BBC1913C-FC9C-40B2-AE98-44732B9708AD}" type="presOf" srcId="{A9B43B1A-A186-4416-84C9-70887C2FEC36}" destId="{BD8A03DF-61D5-4D39-84C5-6AF6E1771E8B}" srcOrd="0" destOrd="2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8217178E-8C89-408D-9944-24CA5FFD68D5}" srcId="{6E5D185B-40B7-4E9C-BE68-007256B01EE1}" destId="{2A354044-7A25-430E-B6D7-EE716D1FDB1B}" srcOrd="1" destOrd="0" parTransId="{7BCFBE4A-9328-4C8C-BC0A-49E4F7AD154F}" sibTransId="{475BA8F6-E8B8-45FF-89DD-E5B23C6085BF}"/>
    <dgm:cxn modelId="{A3BD61E3-2C2B-46AB-BB43-976B45356B32}" type="presOf" srcId="{EE84445E-BD21-4A67-9C27-A46BD04BF2E9}" destId="{BD8A03DF-61D5-4D39-84C5-6AF6E1771E8B}" srcOrd="0" destOrd="4" presId="urn:microsoft.com/office/officeart/2005/8/layout/vList5"/>
    <dgm:cxn modelId="{103684E1-151E-40B8-B8C1-87319850043D}" type="presOf" srcId="{2B882582-8464-4AAB-A9B8-A4476DE786E2}" destId="{0A9FFE1D-4AD7-4AAF-B8A4-FDFC3EE9CC06}" srcOrd="0" destOrd="0" presId="urn:microsoft.com/office/officeart/2005/8/layout/vList5"/>
    <dgm:cxn modelId="{B4462A69-0416-4ADD-8927-99B230110911}" type="presOf" srcId="{B1946CFA-0704-4270-84D6-0E70E4D8BE47}" destId="{BD8A03DF-61D5-4D39-84C5-6AF6E1771E8B}" srcOrd="0" destOrd="0" presId="urn:microsoft.com/office/officeart/2005/8/layout/vList5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434578AB-5FCD-4506-85A9-F2C4F85AC649}" srcId="{6E5D185B-40B7-4E9C-BE68-007256B01EE1}" destId="{0220A392-5D48-4D9B-93BA-93061802A98F}" srcOrd="3" destOrd="0" parTransId="{B9CCD2EA-0068-4433-BF69-9AE6099CEB8F}" sibTransId="{77D9BC1C-ED44-491B-A56A-F915CAECD31E}"/>
    <dgm:cxn modelId="{4C9A3730-370E-4BE1-948E-F0354D1DDBAE}" type="presParOf" srcId="{0A9FFE1D-4AD7-4AAF-B8A4-FDFC3EE9CC06}" destId="{CBFF2564-87EE-476C-A5B9-DEFB7CA4AF9E}" srcOrd="0" destOrd="0" presId="urn:microsoft.com/office/officeart/2005/8/layout/vList5"/>
    <dgm:cxn modelId="{367DB650-B0B4-4E8A-85D0-DCD83E666C43}" type="presParOf" srcId="{CBFF2564-87EE-476C-A5B9-DEFB7CA4AF9E}" destId="{229F4E24-9C72-4B69-8D67-35E92CD34080}" srcOrd="0" destOrd="0" presId="urn:microsoft.com/office/officeart/2005/8/layout/vList5"/>
    <dgm:cxn modelId="{2DFA8E35-CA4E-4751-AAEA-CE57E6985D73}" type="presParOf" srcId="{CBFF2564-87EE-476C-A5B9-DEFB7CA4AF9E}" destId="{BD8A03DF-61D5-4D39-84C5-6AF6E1771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b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одному вопросу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Документы </a:t>
          </a:r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рассмотрении обращений граждан 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(обзоры, справки, аналитические записки).</a:t>
          </a:r>
          <a:endParaRPr lang="ru-RU" sz="24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1" custScaleY="125519" custLinFactX="15754" custLinFactNeighborX="100000" custLinFactNeighborY="-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AFE46303-5E40-47D8-A81D-A053C9A28835}" type="presOf" srcId="{2B882582-8464-4AAB-A9B8-A4476DE786E2}" destId="{0A9FFE1D-4AD7-4AAF-B8A4-FDFC3EE9CC06}" srcOrd="0" destOrd="0" presId="urn:microsoft.com/office/officeart/2005/8/layout/vList5"/>
    <dgm:cxn modelId="{36CD38B7-4932-451E-9660-762CE69FB42E}" type="presOf" srcId="{6E5D185B-40B7-4E9C-BE68-007256B01EE1}" destId="{229F4E24-9C72-4B69-8D67-35E92CD34080}" srcOrd="0" destOrd="0" presId="urn:microsoft.com/office/officeart/2005/8/layout/vList5"/>
    <dgm:cxn modelId="{CB24C3CA-CF22-4184-8750-0626C8680108}" type="presOf" srcId="{B1946CFA-0704-4270-84D6-0E70E4D8BE47}" destId="{BD8A03DF-61D5-4D39-84C5-6AF6E1771E8B}" srcOrd="0" destOrd="0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A47DCA2A-FC0F-4F08-9086-77871BD81036}" type="presParOf" srcId="{0A9FFE1D-4AD7-4AAF-B8A4-FDFC3EE9CC06}" destId="{CBFF2564-87EE-476C-A5B9-DEFB7CA4AF9E}" srcOrd="0" destOrd="0" presId="urn:microsoft.com/office/officeart/2005/8/layout/vList5"/>
    <dgm:cxn modelId="{63A53988-E048-466B-AF1D-4D7A394B4507}" type="presParOf" srcId="{CBFF2564-87EE-476C-A5B9-DEFB7CA4AF9E}" destId="{229F4E24-9C72-4B69-8D67-35E92CD34080}" srcOrd="0" destOrd="0" presId="urn:microsoft.com/office/officeart/2005/8/layout/vList5"/>
    <dgm:cxn modelId="{63D713DD-7751-4392-B872-6A560391951B}" type="presParOf" srcId="{CBFF2564-87EE-476C-A5B9-DEFB7CA4AF9E}" destId="{BD8A03DF-61D5-4D39-84C5-6AF6E1771E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однородными корреспондентами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архивными учреждениями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комплектовании Архивного фонда Российской Федерации научно-технической документацией.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29EEC477-48BE-4218-A884-2AEB4B70E9B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конкретным корреспондентом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F619D-06DA-4DDA-AEC6-16D0ECB4C5F3}" type="parTrans" cxnId="{0EA417C8-E2CC-4186-9C13-A756CB2A48B7}">
      <dgm:prSet/>
      <dgm:spPr/>
      <dgm:t>
        <a:bodyPr/>
        <a:lstStyle/>
        <a:p>
          <a:endParaRPr lang="ru-RU"/>
        </a:p>
      </dgm:t>
    </dgm:pt>
    <dgm:pt modelId="{BA240943-2337-4A0F-80C1-C9498328D862}" type="sibTrans" cxnId="{0EA417C8-E2CC-4186-9C13-A756CB2A48B7}">
      <dgm:prSet/>
      <dgm:spPr/>
      <dgm:t>
        <a:bodyPr/>
        <a:lstStyle/>
        <a:p>
          <a:endParaRPr lang="ru-RU"/>
        </a:p>
      </dgm:t>
    </dgm:pt>
    <dgm:pt modelId="{105F901D-2FC5-476F-A501-B35C98A42BC6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с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Федеральным архивным агентством 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 передаче документов в состав Архивного фонда Российской Федерации.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C7775-80D7-42D6-BA88-679F39C3F6A2}" type="parTrans" cxnId="{09749D70-5B3F-46F6-9F50-DEA8AD74C31E}">
      <dgm:prSet/>
      <dgm:spPr/>
      <dgm:t>
        <a:bodyPr/>
        <a:lstStyle/>
        <a:p>
          <a:endParaRPr lang="ru-RU"/>
        </a:p>
      </dgm:t>
    </dgm:pt>
    <dgm:pt modelId="{4F25CF09-18D5-43D1-B978-B354CB31B181}" type="sibTrans" cxnId="{09749D70-5B3F-46F6-9F50-DEA8AD74C31E}">
      <dgm:prSet/>
      <dgm:spPr/>
      <dgm:t>
        <a:bodyPr/>
        <a:lstStyle/>
        <a:p>
          <a:endParaRPr lang="ru-RU"/>
        </a:p>
      </dgm:t>
    </dgm:pt>
    <dgm:pt modelId="{59A73F10-E479-496F-AF70-F3869744568E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об организации семинаров по повышению квалификации.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0" i="1" dirty="0" smtClean="0">
              <a:solidFill>
                <a:schemeClr val="accent6">
                  <a:lumMod val="50000"/>
                </a:schemeClr>
              </a:solidFill>
              <a:effectLst/>
            </a:rPr>
            <a:t>(корреспондент не указывается)</a:t>
          </a:r>
          <a:endParaRPr lang="ru-RU" sz="1800" b="0" i="1" dirty="0">
            <a:solidFill>
              <a:schemeClr val="accent6">
                <a:lumMod val="50000"/>
              </a:schemeClr>
            </a:solidFill>
            <a:effectLst/>
          </a:endParaRPr>
        </a:p>
      </dgm:t>
    </dgm:pt>
    <dgm:pt modelId="{DCE23DE0-1442-49A9-A4CE-038E32F71F97}" type="sibTrans" cxnId="{87599EF9-336C-4E58-ADE6-EFA53286A70B}">
      <dgm:prSet/>
      <dgm:spPr/>
      <dgm:t>
        <a:bodyPr/>
        <a:lstStyle/>
        <a:p>
          <a:endParaRPr lang="ru-RU"/>
        </a:p>
      </dgm:t>
    </dgm:pt>
    <dgm:pt modelId="{8166FB21-7E1B-415B-AA22-E0BE76BDBFE1}" type="parTrans" cxnId="{87599EF9-336C-4E58-ADE6-EFA53286A70B}">
      <dgm:prSet/>
      <dgm:spPr/>
      <dgm:t>
        <a:bodyPr/>
        <a:lstStyle/>
        <a:p>
          <a:endParaRPr lang="ru-RU"/>
        </a:p>
      </dgm:t>
    </dgm:pt>
    <dgm:pt modelId="{198E4805-A8D5-48C8-AF08-72B57829194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Переписка </a:t>
          </a:r>
          <a:b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 разными организациями 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500A6-1752-4533-89B4-BAC0A7A4E314}" type="sibTrans" cxnId="{4519A702-CF0A-4E40-AEBC-658E2FAF97EF}">
      <dgm:prSet/>
      <dgm:spPr/>
      <dgm:t>
        <a:bodyPr/>
        <a:lstStyle/>
        <a:p>
          <a:endParaRPr lang="ru-RU"/>
        </a:p>
      </dgm:t>
    </dgm:pt>
    <dgm:pt modelId="{75C922D9-AC4E-4854-AF21-B2748A323D28}" type="parTrans" cxnId="{4519A702-CF0A-4E40-AEBC-658E2FAF97EF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3" custScaleY="125519" custLinFactNeighborX="13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77E5-8437-4A2A-B81A-38B1C7E8AAD7}" type="pres">
      <dgm:prSet presAssocID="{A0852A66-3500-442C-9585-4AAB4066245C}" presName="sp" presStyleCnt="0"/>
      <dgm:spPr/>
    </dgm:pt>
    <dgm:pt modelId="{C8FF2402-EF0F-43E9-B4B9-828C6328E558}" type="pres">
      <dgm:prSet presAssocID="{198E4805-A8D5-48C8-AF08-72B57829194C}" presName="linNode" presStyleCnt="0"/>
      <dgm:spPr/>
    </dgm:pt>
    <dgm:pt modelId="{B62B0E57-50B8-4CF4-8233-43DA28CE15F5}" type="pres">
      <dgm:prSet presAssocID="{198E4805-A8D5-48C8-AF08-72B5782919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B8D2C-1FFD-4A28-B3B6-CC78D8258882}" type="pres">
      <dgm:prSet presAssocID="{198E4805-A8D5-48C8-AF08-72B57829194C}" presName="descendantText" presStyleLbl="alignAccFollowNode1" presStyleIdx="1" presStyleCnt="3" custLinFactNeighborX="1153" custLinFactNeighborY="-2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2854E-5A4B-4E31-A17E-F5EA77F53D7D}" type="pres">
      <dgm:prSet presAssocID="{442500A6-1752-4533-89B4-BAC0A7A4E314}" presName="sp" presStyleCnt="0"/>
      <dgm:spPr/>
    </dgm:pt>
    <dgm:pt modelId="{9F19A48D-67BE-4A13-8F2C-384F9C1EE83D}" type="pres">
      <dgm:prSet presAssocID="{29EEC477-48BE-4218-A884-2AEB4B70E9BE}" presName="linNode" presStyleCnt="0"/>
      <dgm:spPr/>
    </dgm:pt>
    <dgm:pt modelId="{3B46EA59-707C-49E6-8B7D-485487F68FDF}" type="pres">
      <dgm:prSet presAssocID="{29EEC477-48BE-4218-A884-2AEB4B70E9BE}" presName="parentText" presStyleLbl="node1" presStyleIdx="2" presStyleCnt="3" custLinFactNeighborY="-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101-E152-4618-8155-54615B77F7F9}" type="pres">
      <dgm:prSet presAssocID="{29EEC477-48BE-4218-A884-2AEB4B70E9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FE7434-85F7-478E-9404-0DF7B892D74B}" type="presOf" srcId="{6E5D185B-40B7-4E9C-BE68-007256B01EE1}" destId="{229F4E24-9C72-4B69-8D67-35E92CD34080}" srcOrd="0" destOrd="0" presId="urn:microsoft.com/office/officeart/2005/8/layout/vList5"/>
    <dgm:cxn modelId="{F0FF52D3-4C90-4A64-8C52-DCBD5E519650}" type="presOf" srcId="{198E4805-A8D5-48C8-AF08-72B57829194C}" destId="{B62B0E57-50B8-4CF4-8233-43DA28CE15F5}" srcOrd="0" destOrd="0" presId="urn:microsoft.com/office/officeart/2005/8/layout/vList5"/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0EA417C8-E2CC-4186-9C13-A756CB2A48B7}" srcId="{2B882582-8464-4AAB-A9B8-A4476DE786E2}" destId="{29EEC477-48BE-4218-A884-2AEB4B70E9BE}" srcOrd="2" destOrd="0" parTransId="{ED4F619D-06DA-4DDA-AEC6-16D0ECB4C5F3}" sibTransId="{BA240943-2337-4A0F-80C1-C9498328D862}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09749D70-5B3F-46F6-9F50-DEA8AD74C31E}" srcId="{29EEC477-48BE-4218-A884-2AEB4B70E9BE}" destId="{105F901D-2FC5-476F-A501-B35C98A42BC6}" srcOrd="0" destOrd="0" parTransId="{768C7775-80D7-42D6-BA88-679F39C3F6A2}" sibTransId="{4F25CF09-18D5-43D1-B978-B354CB31B181}"/>
    <dgm:cxn modelId="{87599EF9-336C-4E58-ADE6-EFA53286A70B}" srcId="{198E4805-A8D5-48C8-AF08-72B57829194C}" destId="{59A73F10-E479-496F-AF70-F3869744568E}" srcOrd="0" destOrd="0" parTransId="{8166FB21-7E1B-415B-AA22-E0BE76BDBFE1}" sibTransId="{DCE23DE0-1442-49A9-A4CE-038E32F71F97}"/>
    <dgm:cxn modelId="{C70DF1F3-F39E-43BC-BDCD-FB46724770C8}" type="presOf" srcId="{B1946CFA-0704-4270-84D6-0E70E4D8BE47}" destId="{BD8A03DF-61D5-4D39-84C5-6AF6E1771E8B}" srcOrd="0" destOrd="0" presId="urn:microsoft.com/office/officeart/2005/8/layout/vList5"/>
    <dgm:cxn modelId="{4519A702-CF0A-4E40-AEBC-658E2FAF97EF}" srcId="{2B882582-8464-4AAB-A9B8-A4476DE786E2}" destId="{198E4805-A8D5-48C8-AF08-72B57829194C}" srcOrd="1" destOrd="0" parTransId="{75C922D9-AC4E-4854-AF21-B2748A323D28}" sibTransId="{442500A6-1752-4533-89B4-BAC0A7A4E314}"/>
    <dgm:cxn modelId="{E727D0A3-0A93-4194-9B16-48F9248F8472}" type="presOf" srcId="{105F901D-2FC5-476F-A501-B35C98A42BC6}" destId="{C4ACB101-E152-4618-8155-54615B77F7F9}" srcOrd="0" destOrd="0" presId="urn:microsoft.com/office/officeart/2005/8/layout/vList5"/>
    <dgm:cxn modelId="{08CE3E56-11CE-440A-AA68-910B44842AA8}" type="presOf" srcId="{2B882582-8464-4AAB-A9B8-A4476DE786E2}" destId="{0A9FFE1D-4AD7-4AAF-B8A4-FDFC3EE9CC06}" srcOrd="0" destOrd="0" presId="urn:microsoft.com/office/officeart/2005/8/layout/vList5"/>
    <dgm:cxn modelId="{EF01B84B-1C1A-4D7B-B8F0-46655A2791FA}" type="presOf" srcId="{29EEC477-48BE-4218-A884-2AEB4B70E9BE}" destId="{3B46EA59-707C-49E6-8B7D-485487F68FDF}" srcOrd="0" destOrd="0" presId="urn:microsoft.com/office/officeart/2005/8/layout/vList5"/>
    <dgm:cxn modelId="{0EAC1138-D596-468B-81F4-A891BC3E3C26}" type="presOf" srcId="{59A73F10-E479-496F-AF70-F3869744568E}" destId="{72EB8D2C-1FFD-4A28-B3B6-CC78D8258882}" srcOrd="0" destOrd="0" presId="urn:microsoft.com/office/officeart/2005/8/layout/vList5"/>
    <dgm:cxn modelId="{1C338988-FE39-4553-9629-DBE62D9E155A}" type="presParOf" srcId="{0A9FFE1D-4AD7-4AAF-B8A4-FDFC3EE9CC06}" destId="{CBFF2564-87EE-476C-A5B9-DEFB7CA4AF9E}" srcOrd="0" destOrd="0" presId="urn:microsoft.com/office/officeart/2005/8/layout/vList5"/>
    <dgm:cxn modelId="{2DDF4B53-5785-4286-8BCA-E385D2CF22E2}" type="presParOf" srcId="{CBFF2564-87EE-476C-A5B9-DEFB7CA4AF9E}" destId="{229F4E24-9C72-4B69-8D67-35E92CD34080}" srcOrd="0" destOrd="0" presId="urn:microsoft.com/office/officeart/2005/8/layout/vList5"/>
    <dgm:cxn modelId="{86843ED3-6A03-4F33-A45E-E90A7DCCE90F}" type="presParOf" srcId="{CBFF2564-87EE-476C-A5B9-DEFB7CA4AF9E}" destId="{BD8A03DF-61D5-4D39-84C5-6AF6E1771E8B}" srcOrd="1" destOrd="0" presId="urn:microsoft.com/office/officeart/2005/8/layout/vList5"/>
    <dgm:cxn modelId="{B2192B1D-F6EA-4E4C-A332-E17D4C7EF275}" type="presParOf" srcId="{0A9FFE1D-4AD7-4AAF-B8A4-FDFC3EE9CC06}" destId="{D6C477E5-8437-4A2A-B81A-38B1C7E8AAD7}" srcOrd="1" destOrd="0" presId="urn:microsoft.com/office/officeart/2005/8/layout/vList5"/>
    <dgm:cxn modelId="{17F21C7B-EDD3-4D56-AAF5-397454C440B2}" type="presParOf" srcId="{0A9FFE1D-4AD7-4AAF-B8A4-FDFC3EE9CC06}" destId="{C8FF2402-EF0F-43E9-B4B9-828C6328E558}" srcOrd="2" destOrd="0" presId="urn:microsoft.com/office/officeart/2005/8/layout/vList5"/>
    <dgm:cxn modelId="{353E0C45-A7B0-4756-BC2F-8548CE6318C8}" type="presParOf" srcId="{C8FF2402-EF0F-43E9-B4B9-828C6328E558}" destId="{B62B0E57-50B8-4CF4-8233-43DA28CE15F5}" srcOrd="0" destOrd="0" presId="urn:microsoft.com/office/officeart/2005/8/layout/vList5"/>
    <dgm:cxn modelId="{BA6FD3E8-778E-42B0-BCCC-4D4149C00BD5}" type="presParOf" srcId="{C8FF2402-EF0F-43E9-B4B9-828C6328E558}" destId="{72EB8D2C-1FFD-4A28-B3B6-CC78D8258882}" srcOrd="1" destOrd="0" presId="urn:microsoft.com/office/officeart/2005/8/layout/vList5"/>
    <dgm:cxn modelId="{0D5D1BDB-1464-452D-97D4-D1EEB5C44203}" type="presParOf" srcId="{0A9FFE1D-4AD7-4AAF-B8A4-FDFC3EE9CC06}" destId="{4652854E-5A4B-4E31-A17E-F5EA77F53D7D}" srcOrd="3" destOrd="0" presId="urn:microsoft.com/office/officeart/2005/8/layout/vList5"/>
    <dgm:cxn modelId="{189F9DAE-4B97-459C-9C06-47546759BC30}" type="presParOf" srcId="{0A9FFE1D-4AD7-4AAF-B8A4-FDFC3EE9CC06}" destId="{9F19A48D-67BE-4A13-8F2C-384F9C1EE83D}" srcOrd="4" destOrd="0" presId="urn:microsoft.com/office/officeart/2005/8/layout/vList5"/>
    <dgm:cxn modelId="{AFB86B3F-71F3-4982-ACC6-A97575C259A1}" type="presParOf" srcId="{9F19A48D-67BE-4A13-8F2C-384F9C1EE83D}" destId="{3B46EA59-707C-49E6-8B7D-485487F68FDF}" srcOrd="0" destOrd="0" presId="urn:microsoft.com/office/officeart/2005/8/layout/vList5"/>
    <dgm:cxn modelId="{427BDBB4-899A-45C1-B10F-F92A24D489B5}" type="presParOf" srcId="{9F19A48D-67BE-4A13-8F2C-384F9C1EE83D}" destId="{C4ACB101-E152-4618-8155-54615B77F7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1. Организационно-распорядительные документы,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нормативные правовые акты вышестоящих организаций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(в копиях)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2. Организационно-распорядительные документы организации (протоколы коллегиальных и совещательных органов, локальные нормативные акты, приказы, распоряжения, и др.)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Плановые, отчетные документы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(годовой план (отчет), полугодовой план (отчет),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квартальный план (отчет) и т.д.)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 custT="1"/>
      <dgm:spPr/>
      <dgm:t>
        <a:bodyPr/>
        <a:lstStyle/>
        <a:p>
          <a:pPr marL="360000"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Документы по основной деятельности структурного подразделения, коллегиального, совещательного или иного органа</a:t>
          </a:r>
          <a:endParaRPr lang="ru-RU" sz="17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E19FD58F-5E60-424A-A9DC-22926F983340}">
      <dgm:prSet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5. Переписка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  <a:t>(сначала переписка с вышестоящей организацией и органами власти, затем с подведомственными организациями,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/>
            </a:rPr>
            <a:t>после - переписка с иными организациями и гражданами)</a:t>
          </a:r>
        </a:p>
      </dgm:t>
    </dgm:pt>
    <dgm:pt modelId="{17F3A315-9B85-44AB-B312-70BF294841A7}" type="parTrans" cxnId="{FF06A2E2-14C3-428B-9F18-A75C2E9B4745}">
      <dgm:prSet/>
      <dgm:spPr/>
      <dgm:t>
        <a:bodyPr/>
        <a:lstStyle/>
        <a:p>
          <a:endParaRPr lang="ru-RU"/>
        </a:p>
      </dgm:t>
    </dgm:pt>
    <dgm:pt modelId="{661FC86C-D43D-431C-91B2-B5F12556D11B}" type="sibTrans" cxnId="{FF06A2E2-14C3-428B-9F18-A75C2E9B4745}">
      <dgm:prSet/>
      <dgm:spPr/>
      <dgm:t>
        <a:bodyPr/>
        <a:lstStyle/>
        <a:p>
          <a:endParaRPr lang="ru-RU"/>
        </a:p>
      </dgm:t>
    </dgm:pt>
    <dgm:pt modelId="{69E5A7FB-D910-4EBB-BCCF-68E79D3AB865}">
      <dgm:prSet custT="1"/>
      <dgm:spPr/>
      <dgm:t>
        <a:bodyPr/>
        <a:lstStyle/>
        <a:p>
          <a:pPr marL="360000" algn="l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6. Регистрационно-учетные формы (журналы, книги и др.)</a:t>
          </a:r>
        </a:p>
      </dgm:t>
    </dgm:pt>
    <dgm:pt modelId="{7B9F8C0A-1EDB-46BC-AFED-33889DF5A31A}" type="parTrans" cxnId="{F0308E81-6F8A-45FA-8E40-C683E5E99606}">
      <dgm:prSet/>
      <dgm:spPr/>
      <dgm:t>
        <a:bodyPr/>
        <a:lstStyle/>
        <a:p>
          <a:endParaRPr lang="ru-RU"/>
        </a:p>
      </dgm:t>
    </dgm:pt>
    <dgm:pt modelId="{E1DB5693-9694-4067-A684-D79501619FD1}" type="sibTrans" cxnId="{F0308E81-6F8A-45FA-8E40-C683E5E99606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6" custLinFactX="-60034" custLinFactNeighborX="-100000" custLinFactNeighborY="-664"/>
      <dgm:spPr/>
    </dgm:pt>
    <dgm:pt modelId="{349D4BDB-3572-4AF9-BEA2-74CD18D199BC}" type="pres">
      <dgm:prSet presAssocID="{F1CFA472-3AD5-4A88-9977-5C9CC51FFB83}" presName="txShp" presStyleLbl="node1" presStyleIdx="0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6" custLinFactX="-49222" custLinFactNeighborX="-100000" custLinFactNeighborY="-764"/>
      <dgm:spPr/>
    </dgm:pt>
    <dgm:pt modelId="{8AB239F8-8A3D-4D2F-9F24-B2DFF46F9D64}" type="pres">
      <dgm:prSet presAssocID="{2D5A8321-056B-4C57-9442-ED200F80882A}" presName="txShp" presStyleLbl="node1" presStyleIdx="1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6" custLinFactX="-49222" custLinFactNeighborX="-100000" custLinFactNeighborY="-857"/>
      <dgm:spPr/>
    </dgm:pt>
    <dgm:pt modelId="{4416A7AE-53EC-47EB-8CF2-BA285E08B46C}" type="pres">
      <dgm:prSet presAssocID="{2E7D4B89-2F35-442A-B5B5-FDE17F4B79F0}" presName="txShp" presStyleLbl="node1" presStyleIdx="2" presStyleCnt="6" custScaleX="139080" custScaleY="12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6" custLinFactX="-49222" custLinFactNeighborX="-100000" custLinFactNeighborY="-950"/>
      <dgm:spPr/>
    </dgm:pt>
    <dgm:pt modelId="{2F12F06D-B4B1-4624-85FF-831759F440AC}" type="pres">
      <dgm:prSet presAssocID="{4EA0577D-0F4B-4FA9-9BF7-6521E1C4E226}" presName="txShp" presStyleLbl="node1" presStyleIdx="3" presStyleCnt="6" custScaleX="139799" custLinFactNeighborX="180" custLinFactNeighborY="-4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5E8B-2E33-4AE6-B3DB-F08A601B97AE}" type="pres">
      <dgm:prSet presAssocID="{30C935A2-7FCB-49CE-ADCB-AA13ABD32D39}" presName="spacing" presStyleCnt="0"/>
      <dgm:spPr/>
    </dgm:pt>
    <dgm:pt modelId="{B1357E7F-4166-46C7-B7E2-1D7E7C10D7B9}" type="pres">
      <dgm:prSet presAssocID="{E19FD58F-5E60-424A-A9DC-22926F983340}" presName="composite" presStyleCnt="0"/>
      <dgm:spPr/>
    </dgm:pt>
    <dgm:pt modelId="{30EF914E-EBCD-4A91-BA64-7414449861A3}" type="pres">
      <dgm:prSet presAssocID="{E19FD58F-5E60-424A-A9DC-22926F983340}" presName="imgShp" presStyleLbl="fgImgPlace1" presStyleIdx="4" presStyleCnt="6" custLinFactX="-49222" custLinFactNeighborX="-100000" custLinFactNeighborY="1201"/>
      <dgm:spPr/>
    </dgm:pt>
    <dgm:pt modelId="{D2C73E0F-83CD-4F7D-B8B1-7B2DCA5C211F}" type="pres">
      <dgm:prSet presAssocID="{E19FD58F-5E60-424A-A9DC-22926F983340}" presName="txShp" presStyleLbl="node1" presStyleIdx="4" presStyleCnt="6" custScaleX="142174" custScaleY="138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2A9F9-E934-4748-A3D0-C8F360EE7556}" type="pres">
      <dgm:prSet presAssocID="{661FC86C-D43D-431C-91B2-B5F12556D11B}" presName="spacing" presStyleCnt="0"/>
      <dgm:spPr/>
    </dgm:pt>
    <dgm:pt modelId="{EC092177-CB16-4AEB-BF51-AC1C08A7B105}" type="pres">
      <dgm:prSet presAssocID="{69E5A7FB-D910-4EBB-BCCF-68E79D3AB865}" presName="composite" presStyleCnt="0"/>
      <dgm:spPr/>
    </dgm:pt>
    <dgm:pt modelId="{E4F43DDB-398E-4869-B58C-A70F72C6DFA8}" type="pres">
      <dgm:prSet presAssocID="{69E5A7FB-D910-4EBB-BCCF-68E79D3AB865}" presName="imgShp" presStyleLbl="fgImgPlace1" presStyleIdx="5" presStyleCnt="6" custLinFactX="-60034" custLinFactNeighborX="-100000" custLinFactNeighborY="3351"/>
      <dgm:spPr/>
    </dgm:pt>
    <dgm:pt modelId="{DA557A97-1CBB-42E2-AD7F-51620BA1DD7A}" type="pres">
      <dgm:prSet presAssocID="{69E5A7FB-D910-4EBB-BCCF-68E79D3AB865}" presName="txShp" presStyleLbl="node1" presStyleIdx="5" presStyleCnt="6" custScaleX="142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8B213718-C274-4482-951F-DD0284B0F6CB}" type="presOf" srcId="{F1CFA472-3AD5-4A88-9977-5C9CC51FFB83}" destId="{349D4BDB-3572-4AF9-BEA2-74CD18D199BC}" srcOrd="0" destOrd="0" presId="urn:microsoft.com/office/officeart/2005/8/layout/vList3"/>
    <dgm:cxn modelId="{F0308E81-6F8A-45FA-8E40-C683E5E99606}" srcId="{FC197981-E3C3-4778-9794-9BB1B819B4DE}" destId="{69E5A7FB-D910-4EBB-BCCF-68E79D3AB865}" srcOrd="5" destOrd="0" parTransId="{7B9F8C0A-1EDB-46BC-AFED-33889DF5A31A}" sibTransId="{E1DB5693-9694-4067-A684-D79501619FD1}"/>
    <dgm:cxn modelId="{C46EC61F-6591-4746-9773-134A18D1211A}" type="presOf" srcId="{4EA0577D-0F4B-4FA9-9BF7-6521E1C4E226}" destId="{2F12F06D-B4B1-4624-85FF-831759F440AC}" srcOrd="0" destOrd="0" presId="urn:microsoft.com/office/officeart/2005/8/layout/vList3"/>
    <dgm:cxn modelId="{E71941AB-EAF2-470F-BD8C-5CC3A4CCB44F}" type="presOf" srcId="{2E7D4B89-2F35-442A-B5B5-FDE17F4B79F0}" destId="{4416A7AE-53EC-47EB-8CF2-BA285E08B46C}" srcOrd="0" destOrd="0" presId="urn:microsoft.com/office/officeart/2005/8/layout/vList3"/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CB875574-7B5B-458B-B682-1751219BE8E2}" type="presOf" srcId="{69E5A7FB-D910-4EBB-BCCF-68E79D3AB865}" destId="{DA557A97-1CBB-42E2-AD7F-51620BA1DD7A}" srcOrd="0" destOrd="0" presId="urn:microsoft.com/office/officeart/2005/8/layout/vList3"/>
    <dgm:cxn modelId="{108A3C42-5412-4395-B7FF-A3F8FA30E82E}" type="presOf" srcId="{2D5A8321-056B-4C57-9442-ED200F80882A}" destId="{8AB239F8-8A3D-4D2F-9F24-B2DFF46F9D64}" srcOrd="0" destOrd="0" presId="urn:microsoft.com/office/officeart/2005/8/layout/vList3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FF06A2E2-14C3-428B-9F18-A75C2E9B4745}" srcId="{FC197981-E3C3-4778-9794-9BB1B819B4DE}" destId="{E19FD58F-5E60-424A-A9DC-22926F983340}" srcOrd="4" destOrd="0" parTransId="{17F3A315-9B85-44AB-B312-70BF294841A7}" sibTransId="{661FC86C-D43D-431C-91B2-B5F12556D11B}"/>
    <dgm:cxn modelId="{F2509C75-65FC-4E95-9E91-A7E4926A47BB}" type="presOf" srcId="{FC197981-E3C3-4778-9794-9BB1B819B4DE}" destId="{2F8C99CB-19FD-45EB-A3B0-2DF9C757423D}" srcOrd="0" destOrd="0" presId="urn:microsoft.com/office/officeart/2005/8/layout/vList3"/>
    <dgm:cxn modelId="{6E9C87DC-6603-4782-B27A-CB9EB65F5839}" type="presOf" srcId="{E19FD58F-5E60-424A-A9DC-22926F983340}" destId="{D2C73E0F-83CD-4F7D-B8B1-7B2DCA5C211F}" srcOrd="0" destOrd="0" presId="urn:microsoft.com/office/officeart/2005/8/layout/vList3"/>
    <dgm:cxn modelId="{5F9C8FE2-8ECE-4577-89C3-3A04C8ADCA00}" type="presParOf" srcId="{2F8C99CB-19FD-45EB-A3B0-2DF9C757423D}" destId="{A28202BF-C6DE-4B93-9902-3F6C9930D882}" srcOrd="0" destOrd="0" presId="urn:microsoft.com/office/officeart/2005/8/layout/vList3"/>
    <dgm:cxn modelId="{EA09915C-3E29-473D-95CF-D9F2584D9723}" type="presParOf" srcId="{A28202BF-C6DE-4B93-9902-3F6C9930D882}" destId="{565753E1-9A24-44E0-91F6-8B281435F429}" srcOrd="0" destOrd="0" presId="urn:microsoft.com/office/officeart/2005/8/layout/vList3"/>
    <dgm:cxn modelId="{8548DD35-FD9D-412F-AE43-D47EBE742021}" type="presParOf" srcId="{A28202BF-C6DE-4B93-9902-3F6C9930D882}" destId="{349D4BDB-3572-4AF9-BEA2-74CD18D199BC}" srcOrd="1" destOrd="0" presId="urn:microsoft.com/office/officeart/2005/8/layout/vList3"/>
    <dgm:cxn modelId="{1D97AC6F-7B6B-4E20-90E7-5C13A33DAD57}" type="presParOf" srcId="{2F8C99CB-19FD-45EB-A3B0-2DF9C757423D}" destId="{CC16188A-664A-42B9-8DA8-4CDF597E93C8}" srcOrd="1" destOrd="0" presId="urn:microsoft.com/office/officeart/2005/8/layout/vList3"/>
    <dgm:cxn modelId="{991BF01A-5023-40E2-88E1-CE41D56B032D}" type="presParOf" srcId="{2F8C99CB-19FD-45EB-A3B0-2DF9C757423D}" destId="{2DBD867E-60ED-4C71-95BD-5EAB8A111891}" srcOrd="2" destOrd="0" presId="urn:microsoft.com/office/officeart/2005/8/layout/vList3"/>
    <dgm:cxn modelId="{5BDFA3A0-9578-4286-9D12-B70E6832A541}" type="presParOf" srcId="{2DBD867E-60ED-4C71-95BD-5EAB8A111891}" destId="{0B037CF1-F208-4353-832D-3C8448EA7309}" srcOrd="0" destOrd="0" presId="urn:microsoft.com/office/officeart/2005/8/layout/vList3"/>
    <dgm:cxn modelId="{3FE61878-2117-43CE-B4A8-6DC5CFAF863C}" type="presParOf" srcId="{2DBD867E-60ED-4C71-95BD-5EAB8A111891}" destId="{8AB239F8-8A3D-4D2F-9F24-B2DFF46F9D64}" srcOrd="1" destOrd="0" presId="urn:microsoft.com/office/officeart/2005/8/layout/vList3"/>
    <dgm:cxn modelId="{A12BD874-8F82-40EC-A1A0-BC2F31B08AF5}" type="presParOf" srcId="{2F8C99CB-19FD-45EB-A3B0-2DF9C757423D}" destId="{F5F9B785-4A23-4A2E-B72C-CC9C4BE3FE6A}" srcOrd="3" destOrd="0" presId="urn:microsoft.com/office/officeart/2005/8/layout/vList3"/>
    <dgm:cxn modelId="{D8F259F7-5251-4028-A143-FB5F3C4D5D49}" type="presParOf" srcId="{2F8C99CB-19FD-45EB-A3B0-2DF9C757423D}" destId="{76C776D0-C922-4BEB-A136-DED629BE2493}" srcOrd="4" destOrd="0" presId="urn:microsoft.com/office/officeart/2005/8/layout/vList3"/>
    <dgm:cxn modelId="{FDC9BAB4-9E01-4FE7-BAF8-4CF5379A806A}" type="presParOf" srcId="{76C776D0-C922-4BEB-A136-DED629BE2493}" destId="{8E6EFD16-76D6-4C50-9944-BF571329ED79}" srcOrd="0" destOrd="0" presId="urn:microsoft.com/office/officeart/2005/8/layout/vList3"/>
    <dgm:cxn modelId="{01E55091-3A7E-41DE-8B5A-066A9343BEF9}" type="presParOf" srcId="{76C776D0-C922-4BEB-A136-DED629BE2493}" destId="{4416A7AE-53EC-47EB-8CF2-BA285E08B46C}" srcOrd="1" destOrd="0" presId="urn:microsoft.com/office/officeart/2005/8/layout/vList3"/>
    <dgm:cxn modelId="{914B5072-5E47-4D9F-9512-D45B61CC1C1C}" type="presParOf" srcId="{2F8C99CB-19FD-45EB-A3B0-2DF9C757423D}" destId="{508FFD41-1912-47A7-A2B4-51341C965DD3}" srcOrd="5" destOrd="0" presId="urn:microsoft.com/office/officeart/2005/8/layout/vList3"/>
    <dgm:cxn modelId="{04253DB1-A9D0-481D-B081-2E2A8C3F3F5C}" type="presParOf" srcId="{2F8C99CB-19FD-45EB-A3B0-2DF9C757423D}" destId="{91504A17-AE05-478F-AC3B-19559C650F6E}" srcOrd="6" destOrd="0" presId="urn:microsoft.com/office/officeart/2005/8/layout/vList3"/>
    <dgm:cxn modelId="{EC4D369F-0549-423F-A3D3-59F324AEFA2A}" type="presParOf" srcId="{91504A17-AE05-478F-AC3B-19559C650F6E}" destId="{8B4887B9-ED5E-4196-ADF7-CFA15FAC6F4E}" srcOrd="0" destOrd="0" presId="urn:microsoft.com/office/officeart/2005/8/layout/vList3"/>
    <dgm:cxn modelId="{2E0D1A2D-003B-4A95-9B40-865693440F8D}" type="presParOf" srcId="{91504A17-AE05-478F-AC3B-19559C650F6E}" destId="{2F12F06D-B4B1-4624-85FF-831759F440AC}" srcOrd="1" destOrd="0" presId="urn:microsoft.com/office/officeart/2005/8/layout/vList3"/>
    <dgm:cxn modelId="{D9D3078F-7493-4EB6-B23E-56DD0AFEB845}" type="presParOf" srcId="{2F8C99CB-19FD-45EB-A3B0-2DF9C757423D}" destId="{30145E8B-2E33-4AE6-B3DB-F08A601B97AE}" srcOrd="7" destOrd="0" presId="urn:microsoft.com/office/officeart/2005/8/layout/vList3"/>
    <dgm:cxn modelId="{D0127F55-8726-44AC-BDB6-2EC5AEDF4B71}" type="presParOf" srcId="{2F8C99CB-19FD-45EB-A3B0-2DF9C757423D}" destId="{B1357E7F-4166-46C7-B7E2-1D7E7C10D7B9}" srcOrd="8" destOrd="0" presId="urn:microsoft.com/office/officeart/2005/8/layout/vList3"/>
    <dgm:cxn modelId="{2D70D6CB-5EB6-4008-9EC0-F0F254E2DF02}" type="presParOf" srcId="{B1357E7F-4166-46C7-B7E2-1D7E7C10D7B9}" destId="{30EF914E-EBCD-4A91-BA64-7414449861A3}" srcOrd="0" destOrd="0" presId="urn:microsoft.com/office/officeart/2005/8/layout/vList3"/>
    <dgm:cxn modelId="{3233322C-0612-4876-BD4A-5B47F50DC0F3}" type="presParOf" srcId="{B1357E7F-4166-46C7-B7E2-1D7E7C10D7B9}" destId="{D2C73E0F-83CD-4F7D-B8B1-7B2DCA5C211F}" srcOrd="1" destOrd="0" presId="urn:microsoft.com/office/officeart/2005/8/layout/vList3"/>
    <dgm:cxn modelId="{7867EB3C-B83D-4D8F-A7C9-F5713D8388E9}" type="presParOf" srcId="{2F8C99CB-19FD-45EB-A3B0-2DF9C757423D}" destId="{B3C2A9F9-E934-4748-A3D0-C8F360EE7556}" srcOrd="9" destOrd="0" presId="urn:microsoft.com/office/officeart/2005/8/layout/vList3"/>
    <dgm:cxn modelId="{7E0F19A4-6F37-4BBE-8998-0D4B4050C499}" type="presParOf" srcId="{2F8C99CB-19FD-45EB-A3B0-2DF9C757423D}" destId="{EC092177-CB16-4AEB-BF51-AC1C08A7B105}" srcOrd="10" destOrd="0" presId="urn:microsoft.com/office/officeart/2005/8/layout/vList3"/>
    <dgm:cxn modelId="{69A68C0F-D99A-43A7-9333-C7AC11F26907}" type="presParOf" srcId="{EC092177-CB16-4AEB-BF51-AC1C08A7B105}" destId="{E4F43DDB-398E-4869-B58C-A70F72C6DFA8}" srcOrd="0" destOrd="0" presId="urn:microsoft.com/office/officeart/2005/8/layout/vList3"/>
    <dgm:cxn modelId="{6B9538D2-DF39-4ECC-ADA1-C5A2B0E635D6}" type="presParOf" srcId="{EC092177-CB16-4AEB-BF51-AC1C08A7B105}" destId="{DA557A97-1CBB-42E2-AD7F-51620BA1DD7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0361C33-BF2E-4B10-B170-A2FBA93BDAB3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</dgm:pt>
    <dgm:pt modelId="{7B8DCAB3-DDEB-4F79-871F-3538F8BBA783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соответствии с действующими перечнями документов и иными нормативными документами, устанавливающими сроки хранения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EFD62-850E-4449-87F4-754273FF11B5}" type="parTrans" cxnId="{3DFADF26-3A27-4736-8DF8-DCB33D429496}">
      <dgm:prSet/>
      <dgm:spPr/>
      <dgm:t>
        <a:bodyPr/>
        <a:lstStyle/>
        <a:p>
          <a:endParaRPr lang="ru-RU"/>
        </a:p>
      </dgm:t>
    </dgm:pt>
    <dgm:pt modelId="{6942B2B2-270D-4D7E-9E8A-F084FA30F5BC}" type="sibTrans" cxnId="{3DFADF26-3A27-4736-8DF8-DCB33D429496}">
      <dgm:prSet/>
      <dgm:spPr/>
      <dgm:t>
        <a:bodyPr/>
        <a:lstStyle/>
        <a:p>
          <a:endParaRPr lang="ru-RU"/>
        </a:p>
      </dgm:t>
    </dgm:pt>
    <dgm:pt modelId="{148EF235-CAC1-4B48-BB26-68F5BAD427B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согласованию с экспертной комиссией государственного (муниципального) архива и с ЭПК Архивной службы Югры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D2C45E-58AE-4B64-808A-7F5CB5B96A94}" type="parTrans" cxnId="{2F2A6E20-5B5A-4093-A2FC-F3A892BCFE85}">
      <dgm:prSet/>
      <dgm:spPr/>
      <dgm:t>
        <a:bodyPr/>
        <a:lstStyle/>
        <a:p>
          <a:endParaRPr lang="ru-RU"/>
        </a:p>
      </dgm:t>
    </dgm:pt>
    <dgm:pt modelId="{F83C0CA6-7F93-4C2A-8D85-59235CC70FAA}" type="sibTrans" cxnId="{2F2A6E20-5B5A-4093-A2FC-F3A892BCFE85}">
      <dgm:prSet/>
      <dgm:spPr/>
      <dgm:t>
        <a:bodyPr/>
        <a:lstStyle/>
        <a:p>
          <a:endParaRPr lang="ru-RU"/>
        </a:p>
      </dgm:t>
    </dgm:pt>
    <dgm:pt modelId="{CA5B42E3-C179-4C93-9F50-066EE224BA6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отметка ЭПК означает, что часть документов дела может иметь научно-историческое значение и может быть оставлена </a:t>
          </a:r>
          <a:b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постоянное хранение 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D3F8AB-A30B-4E2E-A38E-3ED7DE7008C7}" type="parTrans" cxnId="{5CB4547A-8644-4DC6-BA48-56948E34CDA6}">
      <dgm:prSet/>
      <dgm:spPr/>
      <dgm:t>
        <a:bodyPr/>
        <a:lstStyle/>
        <a:p>
          <a:endParaRPr lang="ru-RU"/>
        </a:p>
      </dgm:t>
    </dgm:pt>
    <dgm:pt modelId="{62600417-88B9-4BA6-B670-C5812538D76D}" type="sibTrans" cxnId="{5CB4547A-8644-4DC6-BA48-56948E34CDA6}">
      <dgm:prSet/>
      <dgm:spPr/>
      <dgm:t>
        <a:bodyPr/>
        <a:lstStyle/>
        <a:p>
          <a:endParaRPr lang="ru-RU"/>
        </a:p>
      </dgm:t>
    </dgm:pt>
    <dgm:pt modelId="{D248790D-B28A-4DD3-9AA6-DC7C16C559CF}" type="pres">
      <dgm:prSet presAssocID="{D0361C33-BF2E-4B10-B170-A2FBA93BDAB3}" presName="linearFlow" presStyleCnt="0">
        <dgm:presLayoutVars>
          <dgm:dir/>
          <dgm:resizeHandles val="exact"/>
        </dgm:presLayoutVars>
      </dgm:prSet>
      <dgm:spPr/>
    </dgm:pt>
    <dgm:pt modelId="{715D10E3-6ECA-4951-8A3A-ADD0CBAC81C6}" type="pres">
      <dgm:prSet presAssocID="{7B8DCAB3-DDEB-4F79-871F-3538F8BBA783}" presName="composite" presStyleCnt="0"/>
      <dgm:spPr/>
    </dgm:pt>
    <dgm:pt modelId="{D86AE76D-4DA4-482B-803C-F49CAAFA9CC0}" type="pres">
      <dgm:prSet presAssocID="{7B8DCAB3-DDEB-4F79-871F-3538F8BBA783}" presName="imgShp" presStyleLbl="fgImgPlace1" presStyleIdx="0" presStyleCnt="3" custAng="0" custFlipVert="1" custFlipHor="0" custScaleX="3439" custScaleY="3439" custLinFactNeighborX="-72821" custLinFactNeighborY="-5052"/>
      <dgm:spPr/>
    </dgm:pt>
    <dgm:pt modelId="{F592CC24-AB14-4C1C-88F4-F19104CBE105}" type="pres">
      <dgm:prSet presAssocID="{7B8DCAB3-DDEB-4F79-871F-3538F8BBA783}" presName="txShp" presStyleLbl="node1" presStyleIdx="0" presStyleCnt="3" custScaleX="150376" custLinFactNeighborX="-1319" custLinFactNeighborY="-12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0EC95-FD9F-47FB-B4E8-11D7BEA29EA9}" type="pres">
      <dgm:prSet presAssocID="{6942B2B2-270D-4D7E-9E8A-F084FA30F5BC}" presName="spacing" presStyleCnt="0"/>
      <dgm:spPr/>
    </dgm:pt>
    <dgm:pt modelId="{213E5FB2-D234-4A85-AE5F-7E14C2D919B9}" type="pres">
      <dgm:prSet presAssocID="{148EF235-CAC1-4B48-BB26-68F5BAD427BE}" presName="composite" presStyleCnt="0"/>
      <dgm:spPr/>
    </dgm:pt>
    <dgm:pt modelId="{52EE0B12-F1AF-4E94-AB4A-6E636BB596DD}" type="pres">
      <dgm:prSet presAssocID="{148EF235-CAC1-4B48-BB26-68F5BAD427BE}" presName="imgShp" presStyleLbl="fgImgPlace1" presStyleIdx="1" presStyleCnt="3" custFlipVert="0" custFlipHor="1" custScaleX="3439" custScaleY="3439" custLinFactNeighborX="-69214" custLinFactNeighborY="13754"/>
      <dgm:spPr/>
    </dgm:pt>
    <dgm:pt modelId="{4D9BA0C2-1A56-4B2D-85F4-D012C3494A1C}" type="pres">
      <dgm:prSet presAssocID="{148EF235-CAC1-4B48-BB26-68F5BAD427BE}" presName="txShp" presStyleLbl="node1" presStyleIdx="1" presStyleCnt="3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F7CF-973C-4F96-9A78-6F8C780784A3}" type="pres">
      <dgm:prSet presAssocID="{F83C0CA6-7F93-4C2A-8D85-59235CC70FAA}" presName="spacing" presStyleCnt="0"/>
      <dgm:spPr/>
    </dgm:pt>
    <dgm:pt modelId="{AF1862A5-5CC4-466D-A915-1AF99F4ABCFA}" type="pres">
      <dgm:prSet presAssocID="{CA5B42E3-C179-4C93-9F50-066EE224BA6E}" presName="composite" presStyleCnt="0"/>
      <dgm:spPr/>
    </dgm:pt>
    <dgm:pt modelId="{90844367-527A-4366-8F57-A98785900DC4}" type="pres">
      <dgm:prSet presAssocID="{CA5B42E3-C179-4C93-9F50-066EE224BA6E}" presName="imgShp" presStyleLbl="fgImgPlace1" presStyleIdx="2" presStyleCnt="3" custFlipVert="1" custFlipHor="1" custScaleX="3439" custScaleY="3439" custLinFactNeighborX="-76350" custLinFactNeighborY="671"/>
      <dgm:spPr/>
    </dgm:pt>
    <dgm:pt modelId="{6F28194A-72C5-4140-AC2D-A6A6EECF35B9}" type="pres">
      <dgm:prSet presAssocID="{CA5B42E3-C179-4C93-9F50-066EE224BA6E}" presName="txShp" presStyleLbl="node1" presStyleIdx="2" presStyleCnt="3" custScaleX="150376" custLinFactNeighborX="5927" custLinFactNeighborY="-2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6B271C-DFD3-40CF-B389-5C1687451EF9}" type="presOf" srcId="{7B8DCAB3-DDEB-4F79-871F-3538F8BBA783}" destId="{F592CC24-AB14-4C1C-88F4-F19104CBE105}" srcOrd="0" destOrd="0" presId="urn:microsoft.com/office/officeart/2005/8/layout/vList3"/>
    <dgm:cxn modelId="{CA30C6ED-3DBE-4E09-A09F-0D6B71954982}" type="presOf" srcId="{CA5B42E3-C179-4C93-9F50-066EE224BA6E}" destId="{6F28194A-72C5-4140-AC2D-A6A6EECF35B9}" srcOrd="0" destOrd="0" presId="urn:microsoft.com/office/officeart/2005/8/layout/vList3"/>
    <dgm:cxn modelId="{3DFADF26-3A27-4736-8DF8-DCB33D429496}" srcId="{D0361C33-BF2E-4B10-B170-A2FBA93BDAB3}" destId="{7B8DCAB3-DDEB-4F79-871F-3538F8BBA783}" srcOrd="0" destOrd="0" parTransId="{1FEEFD62-850E-4449-87F4-754273FF11B5}" sibTransId="{6942B2B2-270D-4D7E-9E8A-F084FA30F5BC}"/>
    <dgm:cxn modelId="{5CB4547A-8644-4DC6-BA48-56948E34CDA6}" srcId="{D0361C33-BF2E-4B10-B170-A2FBA93BDAB3}" destId="{CA5B42E3-C179-4C93-9F50-066EE224BA6E}" srcOrd="2" destOrd="0" parTransId="{A2D3F8AB-A30B-4E2E-A38E-3ED7DE7008C7}" sibTransId="{62600417-88B9-4BA6-B670-C5812538D76D}"/>
    <dgm:cxn modelId="{1EA6AEFB-3E04-48B9-9712-A84C606B1DEB}" type="presOf" srcId="{148EF235-CAC1-4B48-BB26-68F5BAD427BE}" destId="{4D9BA0C2-1A56-4B2D-85F4-D012C3494A1C}" srcOrd="0" destOrd="0" presId="urn:microsoft.com/office/officeart/2005/8/layout/vList3"/>
    <dgm:cxn modelId="{2F2A6E20-5B5A-4093-A2FC-F3A892BCFE85}" srcId="{D0361C33-BF2E-4B10-B170-A2FBA93BDAB3}" destId="{148EF235-CAC1-4B48-BB26-68F5BAD427BE}" srcOrd="1" destOrd="0" parTransId="{06D2C45E-58AE-4B64-808A-7F5CB5B96A94}" sibTransId="{F83C0CA6-7F93-4C2A-8D85-59235CC70FAA}"/>
    <dgm:cxn modelId="{71FD2487-09A8-4983-BBCE-1BC5E701E981}" type="presOf" srcId="{D0361C33-BF2E-4B10-B170-A2FBA93BDAB3}" destId="{D248790D-B28A-4DD3-9AA6-DC7C16C559CF}" srcOrd="0" destOrd="0" presId="urn:microsoft.com/office/officeart/2005/8/layout/vList3"/>
    <dgm:cxn modelId="{5797DCA5-3760-4472-BDF4-F08CBFBE70D5}" type="presParOf" srcId="{D248790D-B28A-4DD3-9AA6-DC7C16C559CF}" destId="{715D10E3-6ECA-4951-8A3A-ADD0CBAC81C6}" srcOrd="0" destOrd="0" presId="urn:microsoft.com/office/officeart/2005/8/layout/vList3"/>
    <dgm:cxn modelId="{D858C01D-226D-4BDC-83DE-B78EEABEB8C7}" type="presParOf" srcId="{715D10E3-6ECA-4951-8A3A-ADD0CBAC81C6}" destId="{D86AE76D-4DA4-482B-803C-F49CAAFA9CC0}" srcOrd="0" destOrd="0" presId="urn:microsoft.com/office/officeart/2005/8/layout/vList3"/>
    <dgm:cxn modelId="{A78D2117-AE07-421D-A2C4-84493BC8DFEB}" type="presParOf" srcId="{715D10E3-6ECA-4951-8A3A-ADD0CBAC81C6}" destId="{F592CC24-AB14-4C1C-88F4-F19104CBE105}" srcOrd="1" destOrd="0" presId="urn:microsoft.com/office/officeart/2005/8/layout/vList3"/>
    <dgm:cxn modelId="{3352677B-9947-4A5A-AF6D-07766950524B}" type="presParOf" srcId="{D248790D-B28A-4DD3-9AA6-DC7C16C559CF}" destId="{4130EC95-FD9F-47FB-B4E8-11D7BEA29EA9}" srcOrd="1" destOrd="0" presId="urn:microsoft.com/office/officeart/2005/8/layout/vList3"/>
    <dgm:cxn modelId="{12706654-B11A-4A9A-A1F9-7E53D529C5BA}" type="presParOf" srcId="{D248790D-B28A-4DD3-9AA6-DC7C16C559CF}" destId="{213E5FB2-D234-4A85-AE5F-7E14C2D919B9}" srcOrd="2" destOrd="0" presId="urn:microsoft.com/office/officeart/2005/8/layout/vList3"/>
    <dgm:cxn modelId="{66DA9254-4A4E-4163-BCD3-28D19118E517}" type="presParOf" srcId="{213E5FB2-D234-4A85-AE5F-7E14C2D919B9}" destId="{52EE0B12-F1AF-4E94-AB4A-6E636BB596DD}" srcOrd="0" destOrd="0" presId="urn:microsoft.com/office/officeart/2005/8/layout/vList3"/>
    <dgm:cxn modelId="{F38C0B6C-CA92-4AFC-B3E4-02F9F5323429}" type="presParOf" srcId="{213E5FB2-D234-4A85-AE5F-7E14C2D919B9}" destId="{4D9BA0C2-1A56-4B2D-85F4-D012C3494A1C}" srcOrd="1" destOrd="0" presId="urn:microsoft.com/office/officeart/2005/8/layout/vList3"/>
    <dgm:cxn modelId="{A4B383C6-F69B-4045-B396-7139830AFD9C}" type="presParOf" srcId="{D248790D-B28A-4DD3-9AA6-DC7C16C559CF}" destId="{7ACAF7CF-973C-4F96-9A78-6F8C780784A3}" srcOrd="3" destOrd="0" presId="urn:microsoft.com/office/officeart/2005/8/layout/vList3"/>
    <dgm:cxn modelId="{0CFAC926-0076-4C67-B400-06AA93CDA7DE}" type="presParOf" srcId="{D248790D-B28A-4DD3-9AA6-DC7C16C559CF}" destId="{AF1862A5-5CC4-466D-A915-1AF99F4ABCFA}" srcOrd="4" destOrd="0" presId="urn:microsoft.com/office/officeart/2005/8/layout/vList3"/>
    <dgm:cxn modelId="{DC5D97DD-9710-463D-8ED0-ACBF6D562896}" type="presParOf" srcId="{AF1862A5-5CC4-466D-A915-1AF99F4ABCFA}" destId="{90844367-527A-4366-8F57-A98785900DC4}" srcOrd="0" destOrd="0" presId="urn:microsoft.com/office/officeart/2005/8/layout/vList3"/>
    <dgm:cxn modelId="{E0E8DD80-4791-49E2-921D-86F9223F4F84}" type="presParOf" srcId="{AF1862A5-5CC4-466D-A915-1AF99F4ABCFA}" destId="{6F28194A-72C5-4140-AC2D-A6A6EECF35B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525B-04B3-4003-AEE4-F0E074D54BBB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86F5E5-6AB0-4D93-8F55-24FB4AD1A8C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68F06D-B52C-4361-991A-A027818427E2}" type="parTrans" cxnId="{E855B472-4452-48CA-A481-A07EE6107FBC}">
      <dgm:prSet/>
      <dgm:spPr/>
      <dgm:t>
        <a:bodyPr/>
        <a:lstStyle/>
        <a:p>
          <a:endParaRPr lang="ru-RU"/>
        </a:p>
      </dgm:t>
    </dgm:pt>
    <dgm:pt modelId="{A68F73F8-83E9-4497-A99A-9713834EC25F}" type="sibTrans" cxnId="{E855B472-4452-48CA-A481-A07EE6107FBC}">
      <dgm:prSet/>
      <dgm:spPr/>
      <dgm:t>
        <a:bodyPr/>
        <a:lstStyle/>
        <a:p>
          <a:endParaRPr lang="ru-RU"/>
        </a:p>
      </dgm:t>
    </dgm:pt>
    <dgm:pt modelId="{6484B630-DC06-4C7D-961E-0ED057BD5AA7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 учреждение или структурное подразделение организации, осуществляющие хранение, комплектование, учет и использование архивных документов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B8F090B7-475F-40E0-8A1F-B45A063D23CC}" type="parTrans" cxnId="{1F1E6645-94A7-4A5D-97B5-0C9ACFF78F8F}">
      <dgm:prSet/>
      <dgm:spPr/>
      <dgm:t>
        <a:bodyPr/>
        <a:lstStyle/>
        <a:p>
          <a:endParaRPr lang="ru-RU"/>
        </a:p>
      </dgm:t>
    </dgm:pt>
    <dgm:pt modelId="{141C7655-2039-4720-89D6-BCA2B179A019}" type="sibTrans" cxnId="{1F1E6645-94A7-4A5D-97B5-0C9ACFF78F8F}">
      <dgm:prSet/>
      <dgm:spPr/>
      <dgm:t>
        <a:bodyPr/>
        <a:lstStyle/>
        <a:p>
          <a:endParaRPr lang="ru-RU"/>
        </a:p>
      </dgm:t>
    </dgm:pt>
    <dgm:pt modelId="{5112AF26-C33E-4648-AD79-02D325B7EAD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EB1E1D-568D-45C2-885D-49550F749E65}" type="parTrans" cxnId="{51F2D1CE-FADC-4DB0-9ACB-54DEEC2F8D6F}">
      <dgm:prSet/>
      <dgm:spPr/>
      <dgm:t>
        <a:bodyPr/>
        <a:lstStyle/>
        <a:p>
          <a:endParaRPr lang="ru-RU"/>
        </a:p>
      </dgm:t>
    </dgm:pt>
    <dgm:pt modelId="{2B467415-C885-418B-B123-B853F46D1C53}" type="sibTrans" cxnId="{51F2D1CE-FADC-4DB0-9ACB-54DEEC2F8D6F}">
      <dgm:prSet/>
      <dgm:spPr/>
      <dgm:t>
        <a:bodyPr/>
        <a:lstStyle/>
        <a:p>
          <a:endParaRPr lang="ru-RU"/>
        </a:p>
      </dgm:t>
    </dgm:pt>
    <dgm:pt modelId="{876C4A84-BA03-4F36-A0E7-67B38BF0733A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Архив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947529-4CC3-41C5-8FA9-501358103DBD}" type="parTrans" cxnId="{EC6FA317-F7E4-4E2B-816F-A6A5950456C2}">
      <dgm:prSet/>
      <dgm:spPr/>
      <dgm:t>
        <a:bodyPr/>
        <a:lstStyle/>
        <a:p>
          <a:endParaRPr lang="ru-RU"/>
        </a:p>
      </dgm:t>
    </dgm:pt>
    <dgm:pt modelId="{CD777A5C-A83A-4293-B5D4-D2CE62E16639}" type="sibTrans" cxnId="{EC6FA317-F7E4-4E2B-816F-A6A5950456C2}">
      <dgm:prSet/>
      <dgm:spPr/>
      <dgm:t>
        <a:bodyPr/>
        <a:lstStyle/>
        <a:p>
          <a:endParaRPr lang="ru-RU"/>
        </a:p>
      </dgm:t>
    </dgm:pt>
    <dgm:pt modelId="{44CE93FF-293C-45EC-A0C8-603ACD7159F9}">
      <dgm:prSet phldrT="[Текст]"/>
      <dgm:spPr/>
      <dgm:t>
        <a:bodyPr/>
        <a:lstStyle/>
        <a:p>
          <a:pPr algn="just"/>
          <a:r>
            <a:rPr lang="ru-RU" b="1" i="0" dirty="0" smtClean="0">
              <a:solidFill>
                <a:schemeClr val="accent1">
                  <a:lumMod val="75000"/>
                </a:schemeClr>
              </a:solidFill>
            </a:rPr>
            <a:t>специально выделенное помещение или шкаф для хранения документов</a:t>
          </a:r>
          <a:endParaRPr lang="ru-RU" b="1" i="0" dirty="0">
            <a:solidFill>
              <a:schemeClr val="accent1">
                <a:lumMod val="75000"/>
              </a:schemeClr>
            </a:solidFill>
          </a:endParaRPr>
        </a:p>
      </dgm:t>
    </dgm:pt>
    <dgm:pt modelId="{DFBF11DD-8BD1-4267-B121-1963B0F756E1}" type="sibTrans" cxnId="{8AD312B1-2BBE-46FC-94D4-9D148141E9EE}">
      <dgm:prSet/>
      <dgm:spPr/>
      <dgm:t>
        <a:bodyPr/>
        <a:lstStyle/>
        <a:p>
          <a:endParaRPr lang="ru-RU"/>
        </a:p>
      </dgm:t>
    </dgm:pt>
    <dgm:pt modelId="{0212887F-8135-482C-AE35-4F24D3EC0BDD}" type="parTrans" cxnId="{8AD312B1-2BBE-46FC-94D4-9D148141E9EE}">
      <dgm:prSet/>
      <dgm:spPr/>
      <dgm:t>
        <a:bodyPr/>
        <a:lstStyle/>
        <a:p>
          <a:endParaRPr lang="ru-RU"/>
        </a:p>
      </dgm:t>
    </dgm:pt>
    <dgm:pt modelId="{3EFC5728-170E-4C50-BCE0-3599CDE65C88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документы, образующиеся в деятельности организации - документальный фонд организации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6E80F5B5-B91E-4392-A603-B11B7D06780E}" type="sibTrans" cxnId="{22F341CD-C0B3-4B22-B2E7-7BAEA53A2153}">
      <dgm:prSet/>
      <dgm:spPr/>
      <dgm:t>
        <a:bodyPr/>
        <a:lstStyle/>
        <a:p>
          <a:endParaRPr lang="ru-RU"/>
        </a:p>
      </dgm:t>
    </dgm:pt>
    <dgm:pt modelId="{9C4C7A1A-27B3-4950-90DC-DB8C66F56D40}" type="parTrans" cxnId="{22F341CD-C0B3-4B22-B2E7-7BAEA53A2153}">
      <dgm:prSet/>
      <dgm:spPr/>
      <dgm:t>
        <a:bodyPr/>
        <a:lstStyle/>
        <a:p>
          <a:endParaRPr lang="ru-RU"/>
        </a:p>
      </dgm:t>
    </dgm:pt>
    <dgm:pt modelId="{EBED8642-9D01-4AD9-89CA-BEE5169850A2}" type="pres">
      <dgm:prSet presAssocID="{4C98525B-04B3-4003-AEE4-F0E074D54B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4A6431-AF16-4758-846E-2B7169F25FDE}" type="pres">
      <dgm:prSet presAssocID="{E386F5E5-6AB0-4D93-8F55-24FB4AD1A8CE}" presName="linNode" presStyleCnt="0"/>
      <dgm:spPr/>
    </dgm:pt>
    <dgm:pt modelId="{8CF6090E-796F-45F0-A947-838C0AF18AB6}" type="pres">
      <dgm:prSet presAssocID="{E386F5E5-6AB0-4D93-8F55-24FB4AD1A8C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D6E1C0-3675-471D-9DBB-D071DEAC9C8C}" type="pres">
      <dgm:prSet presAssocID="{E386F5E5-6AB0-4D93-8F55-24FB4AD1A8C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7EB0-FBA7-40D1-8682-58EE62460E80}" type="pres">
      <dgm:prSet presAssocID="{A68F73F8-83E9-4497-A99A-9713834EC25F}" presName="sp" presStyleCnt="0"/>
      <dgm:spPr/>
    </dgm:pt>
    <dgm:pt modelId="{2C9912F7-C8E6-4890-9782-005305769042}" type="pres">
      <dgm:prSet presAssocID="{5112AF26-C33E-4648-AD79-02D325B7EADF}" presName="linNode" presStyleCnt="0"/>
      <dgm:spPr/>
    </dgm:pt>
    <dgm:pt modelId="{1673D514-4449-44A2-8F56-4BC16BF81D8A}" type="pres">
      <dgm:prSet presAssocID="{5112AF26-C33E-4648-AD79-02D325B7EAD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EE7A2-1550-4E33-8123-1A6964F14C6E}" type="pres">
      <dgm:prSet presAssocID="{5112AF26-C33E-4648-AD79-02D325B7EAD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15A663-0F10-4E4B-81A0-5E781A6257FE}" type="pres">
      <dgm:prSet presAssocID="{2B467415-C885-418B-B123-B853F46D1C53}" presName="sp" presStyleCnt="0"/>
      <dgm:spPr/>
    </dgm:pt>
    <dgm:pt modelId="{E40B6B86-E0AA-4649-AB60-176E71EC3A15}" type="pres">
      <dgm:prSet presAssocID="{876C4A84-BA03-4F36-A0E7-67B38BF0733A}" presName="linNode" presStyleCnt="0"/>
      <dgm:spPr/>
    </dgm:pt>
    <dgm:pt modelId="{2E6B997A-F605-451B-82D2-B4719A931FC4}" type="pres">
      <dgm:prSet presAssocID="{876C4A84-BA03-4F36-A0E7-67B38BF0733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A129E9-273A-4035-B9D0-206386492719}" type="pres">
      <dgm:prSet presAssocID="{876C4A84-BA03-4F36-A0E7-67B38BF0733A}" presName="descendantText" presStyleLbl="alignAccFollowNode1" presStyleIdx="2" presStyleCnt="3" custLinFactNeighborX="1717" custLinFactNeighborY="-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55B472-4452-48CA-A481-A07EE6107FBC}" srcId="{4C98525B-04B3-4003-AEE4-F0E074D54BBB}" destId="{E386F5E5-6AB0-4D93-8F55-24FB4AD1A8CE}" srcOrd="0" destOrd="0" parTransId="{B268F06D-B52C-4361-991A-A027818427E2}" sibTransId="{A68F73F8-83E9-4497-A99A-9713834EC25F}"/>
    <dgm:cxn modelId="{22F341CD-C0B3-4B22-B2E7-7BAEA53A2153}" srcId="{876C4A84-BA03-4F36-A0E7-67B38BF0733A}" destId="{3EFC5728-170E-4C50-BCE0-3599CDE65C88}" srcOrd="0" destOrd="0" parTransId="{9C4C7A1A-27B3-4950-90DC-DB8C66F56D40}" sibTransId="{6E80F5B5-B91E-4392-A603-B11B7D06780E}"/>
    <dgm:cxn modelId="{17A70A65-1CD5-4A5C-BC28-C1FA0A8EC5C8}" type="presOf" srcId="{876C4A84-BA03-4F36-A0E7-67B38BF0733A}" destId="{2E6B997A-F605-451B-82D2-B4719A931FC4}" srcOrd="0" destOrd="0" presId="urn:microsoft.com/office/officeart/2005/8/layout/vList5"/>
    <dgm:cxn modelId="{8AD312B1-2BBE-46FC-94D4-9D148141E9EE}" srcId="{5112AF26-C33E-4648-AD79-02D325B7EADF}" destId="{44CE93FF-293C-45EC-A0C8-603ACD7159F9}" srcOrd="0" destOrd="0" parTransId="{0212887F-8135-482C-AE35-4F24D3EC0BDD}" sibTransId="{DFBF11DD-8BD1-4267-B121-1963B0F756E1}"/>
    <dgm:cxn modelId="{EC6FA317-F7E4-4E2B-816F-A6A5950456C2}" srcId="{4C98525B-04B3-4003-AEE4-F0E074D54BBB}" destId="{876C4A84-BA03-4F36-A0E7-67B38BF0733A}" srcOrd="2" destOrd="0" parTransId="{AD947529-4CC3-41C5-8FA9-501358103DBD}" sibTransId="{CD777A5C-A83A-4293-B5D4-D2CE62E16639}"/>
    <dgm:cxn modelId="{DA7EDF44-8E0D-4575-8B61-7F42EEEBAEBA}" type="presOf" srcId="{5112AF26-C33E-4648-AD79-02D325B7EADF}" destId="{1673D514-4449-44A2-8F56-4BC16BF81D8A}" srcOrd="0" destOrd="0" presId="urn:microsoft.com/office/officeart/2005/8/layout/vList5"/>
    <dgm:cxn modelId="{E425DDF2-BAE0-48B0-8D3D-21E0C3E471DC}" type="presOf" srcId="{E386F5E5-6AB0-4D93-8F55-24FB4AD1A8CE}" destId="{8CF6090E-796F-45F0-A947-838C0AF18AB6}" srcOrd="0" destOrd="0" presId="urn:microsoft.com/office/officeart/2005/8/layout/vList5"/>
    <dgm:cxn modelId="{B296CE5C-07BF-4774-8208-197560C5951B}" type="presOf" srcId="{4C98525B-04B3-4003-AEE4-F0E074D54BBB}" destId="{EBED8642-9D01-4AD9-89CA-BEE5169850A2}" srcOrd="0" destOrd="0" presId="urn:microsoft.com/office/officeart/2005/8/layout/vList5"/>
    <dgm:cxn modelId="{51F2D1CE-FADC-4DB0-9ACB-54DEEC2F8D6F}" srcId="{4C98525B-04B3-4003-AEE4-F0E074D54BBB}" destId="{5112AF26-C33E-4648-AD79-02D325B7EADF}" srcOrd="1" destOrd="0" parTransId="{26EB1E1D-568D-45C2-885D-49550F749E65}" sibTransId="{2B467415-C885-418B-B123-B853F46D1C53}"/>
    <dgm:cxn modelId="{9E824939-5152-4957-B82A-F868C7555BD9}" type="presOf" srcId="{3EFC5728-170E-4C50-BCE0-3599CDE65C88}" destId="{6EA129E9-273A-4035-B9D0-206386492719}" srcOrd="0" destOrd="0" presId="urn:microsoft.com/office/officeart/2005/8/layout/vList5"/>
    <dgm:cxn modelId="{5F77E700-3550-496B-8C82-E5CEB753F6CB}" type="presOf" srcId="{44CE93FF-293C-45EC-A0C8-603ACD7159F9}" destId="{EC0EE7A2-1550-4E33-8123-1A6964F14C6E}" srcOrd="0" destOrd="0" presId="urn:microsoft.com/office/officeart/2005/8/layout/vList5"/>
    <dgm:cxn modelId="{32B73035-A515-43E2-BF48-9305F905F3DB}" type="presOf" srcId="{6484B630-DC06-4C7D-961E-0ED057BD5AA7}" destId="{C2D6E1C0-3675-471D-9DBB-D071DEAC9C8C}" srcOrd="0" destOrd="0" presId="urn:microsoft.com/office/officeart/2005/8/layout/vList5"/>
    <dgm:cxn modelId="{1F1E6645-94A7-4A5D-97B5-0C9ACFF78F8F}" srcId="{E386F5E5-6AB0-4D93-8F55-24FB4AD1A8CE}" destId="{6484B630-DC06-4C7D-961E-0ED057BD5AA7}" srcOrd="0" destOrd="0" parTransId="{B8F090B7-475F-40E0-8A1F-B45A063D23CC}" sibTransId="{141C7655-2039-4720-89D6-BCA2B179A019}"/>
    <dgm:cxn modelId="{2A9569BC-D72F-4C76-BDBB-805E2EAE6D80}" type="presParOf" srcId="{EBED8642-9D01-4AD9-89CA-BEE5169850A2}" destId="{534A6431-AF16-4758-846E-2B7169F25FDE}" srcOrd="0" destOrd="0" presId="urn:microsoft.com/office/officeart/2005/8/layout/vList5"/>
    <dgm:cxn modelId="{702A8185-E245-4B03-B3D1-5CCEECEDB0D4}" type="presParOf" srcId="{534A6431-AF16-4758-846E-2B7169F25FDE}" destId="{8CF6090E-796F-45F0-A947-838C0AF18AB6}" srcOrd="0" destOrd="0" presId="urn:microsoft.com/office/officeart/2005/8/layout/vList5"/>
    <dgm:cxn modelId="{29F205A3-E007-4686-A29A-254CD3CBD460}" type="presParOf" srcId="{534A6431-AF16-4758-846E-2B7169F25FDE}" destId="{C2D6E1C0-3675-471D-9DBB-D071DEAC9C8C}" srcOrd="1" destOrd="0" presId="urn:microsoft.com/office/officeart/2005/8/layout/vList5"/>
    <dgm:cxn modelId="{8A207DE9-ED6F-4CF5-B9A6-F5B593563D28}" type="presParOf" srcId="{EBED8642-9D01-4AD9-89CA-BEE5169850A2}" destId="{9ED87EB0-FBA7-40D1-8682-58EE62460E80}" srcOrd="1" destOrd="0" presId="urn:microsoft.com/office/officeart/2005/8/layout/vList5"/>
    <dgm:cxn modelId="{269E6AD8-A4BA-47BC-B657-702A673B89A6}" type="presParOf" srcId="{EBED8642-9D01-4AD9-89CA-BEE5169850A2}" destId="{2C9912F7-C8E6-4890-9782-005305769042}" srcOrd="2" destOrd="0" presId="urn:microsoft.com/office/officeart/2005/8/layout/vList5"/>
    <dgm:cxn modelId="{19F738E3-91C0-42B6-ADAC-86A45FA9B54E}" type="presParOf" srcId="{2C9912F7-C8E6-4890-9782-005305769042}" destId="{1673D514-4449-44A2-8F56-4BC16BF81D8A}" srcOrd="0" destOrd="0" presId="urn:microsoft.com/office/officeart/2005/8/layout/vList5"/>
    <dgm:cxn modelId="{3A97ECCE-730E-4E07-8A3D-6898E1AAE3DE}" type="presParOf" srcId="{2C9912F7-C8E6-4890-9782-005305769042}" destId="{EC0EE7A2-1550-4E33-8123-1A6964F14C6E}" srcOrd="1" destOrd="0" presId="urn:microsoft.com/office/officeart/2005/8/layout/vList5"/>
    <dgm:cxn modelId="{DF6DC5F4-1BEE-43CB-A8EF-E92B524AA3B8}" type="presParOf" srcId="{EBED8642-9D01-4AD9-89CA-BEE5169850A2}" destId="{9815A663-0F10-4E4B-81A0-5E781A6257FE}" srcOrd="3" destOrd="0" presId="urn:microsoft.com/office/officeart/2005/8/layout/vList5"/>
    <dgm:cxn modelId="{26892CDD-08C3-4000-AEA0-3B219D8ED3F6}" type="presParOf" srcId="{EBED8642-9D01-4AD9-89CA-BEE5169850A2}" destId="{E40B6B86-E0AA-4649-AB60-176E71EC3A15}" srcOrd="4" destOrd="0" presId="urn:microsoft.com/office/officeart/2005/8/layout/vList5"/>
    <dgm:cxn modelId="{D1492BE8-ED4C-4744-BEBE-B63BBEAC3E67}" type="presParOf" srcId="{E40B6B86-E0AA-4649-AB60-176E71EC3A15}" destId="{2E6B997A-F605-451B-82D2-B4719A931FC4}" srcOrd="0" destOrd="0" presId="urn:microsoft.com/office/officeart/2005/8/layout/vList5"/>
    <dgm:cxn modelId="{279E5867-D3BC-43A7-AF9D-9339296D99C7}" type="presParOf" srcId="{E40B6B86-E0AA-4649-AB60-176E71EC3A15}" destId="{6EA129E9-273A-4035-B9D0-2063864927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0CC649-9B55-47D5-B7FB-2979E78EF2A9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F372EBB-FB84-4479-8703-941AA641F80A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государственные органы, органы местного самоуправления, организации и граждане, в процессе деятельности которых образуются документы Архивного фонда Российской Федерации и другие архивные документы, подлежащие приему на хранение 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в </a:t>
          </a:r>
          <a: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  <a:t>государственные и муниципальные архивы </a:t>
          </a:r>
          <a:br>
            <a:rPr lang="ru-RU" sz="1500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dirty="0" smtClean="0">
              <a:solidFill>
                <a:schemeClr val="accent1">
                  <a:lumMod val="50000"/>
                </a:schemeClr>
              </a:solidFill>
            </a:rPr>
            <a:t>(статья 20 Федерального закона от 22.10.2004 N 125-ФЗ)</a:t>
          </a:r>
          <a:endParaRPr lang="ru-RU" sz="1500" b="0" dirty="0">
            <a:solidFill>
              <a:schemeClr val="accent1">
                <a:lumMod val="50000"/>
              </a:schemeClr>
            </a:solidFill>
          </a:endParaRPr>
        </a:p>
      </dgm:t>
    </dgm:pt>
    <dgm:pt modelId="{948FE5E1-5B72-4733-AE40-F12D50B40639}" type="sibTrans" cxnId="{E777A59F-F210-4577-81E4-9605EECBA6FB}">
      <dgm:prSet/>
      <dgm:spPr/>
      <dgm:t>
        <a:bodyPr/>
        <a:lstStyle/>
        <a:p>
          <a:endParaRPr lang="ru-RU"/>
        </a:p>
      </dgm:t>
    </dgm:pt>
    <dgm:pt modelId="{57393821-1E60-4F07-BB36-3D39D80B6FDC}" type="parTrans" cxnId="{E777A59F-F210-4577-81E4-9605EECBA6FB}">
      <dgm:prSet/>
      <dgm:spPr/>
      <dgm:t>
        <a:bodyPr/>
        <a:lstStyle/>
        <a:p>
          <a:endParaRPr lang="ru-RU"/>
        </a:p>
      </dgm:t>
    </dgm:pt>
    <dgm:pt modelId="{962AFCC4-83B3-4919-9BCD-3F6701F421B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Источники комплектования государственных и муниципальных архивов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ECB27A-2D25-4B3D-A0E7-1F390AD7A230}" type="sibTrans" cxnId="{CF8D6CDB-7D8E-411D-A8F7-BE336A360A58}">
      <dgm:prSet/>
      <dgm:spPr/>
      <dgm:t>
        <a:bodyPr/>
        <a:lstStyle/>
        <a:p>
          <a:endParaRPr lang="ru-RU"/>
        </a:p>
      </dgm:t>
    </dgm:pt>
    <dgm:pt modelId="{D822DE20-0C52-4501-8750-95DDD6F33E5D}" type="parTrans" cxnId="{CF8D6CDB-7D8E-411D-A8F7-BE336A360A58}">
      <dgm:prSet/>
      <dgm:spPr/>
      <dgm:t>
        <a:bodyPr/>
        <a:lstStyle/>
        <a:p>
          <a:endParaRPr lang="ru-RU"/>
        </a:p>
      </dgm:t>
    </dgm:pt>
    <dgm:pt modelId="{B70AF082-2F2C-4C50-8653-00BF7A400314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хранение, комплектование, учет и использование архивных документов и архивных фондов органов местного самоуправления, муниципальных архивов, музеев, библиотек; муниципальных унитарных предприятий и муниципальных учреждений </a:t>
          </a:r>
          <a:br>
            <a:rPr lang="ru-RU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(далее - муниципальные организации) </a:t>
          </a:r>
          <a:br>
            <a:rPr lang="ru-RU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b="0" dirty="0" smtClean="0">
              <a:solidFill>
                <a:schemeClr val="accent1">
                  <a:lumMod val="50000"/>
                </a:schemeClr>
              </a:solidFill>
            </a:rPr>
            <a:t>(статья 4 Федерального закона от 22.10.2004 N 125-ФЗ)</a:t>
          </a:r>
          <a:endParaRPr lang="ru-RU" b="0" dirty="0">
            <a:solidFill>
              <a:schemeClr val="accent1">
                <a:lumMod val="50000"/>
              </a:schemeClr>
            </a:solidFill>
          </a:endParaRPr>
        </a:p>
      </dgm:t>
    </dgm:pt>
    <dgm:pt modelId="{BA858FF0-AD30-4C77-A1B7-15EF29D5E23C}" type="sibTrans" cxnId="{290B774A-E8B2-4F04-87F2-9C3FA701137C}">
      <dgm:prSet/>
      <dgm:spPr/>
      <dgm:t>
        <a:bodyPr/>
        <a:lstStyle/>
        <a:p>
          <a:endParaRPr lang="ru-RU"/>
        </a:p>
      </dgm:t>
    </dgm:pt>
    <dgm:pt modelId="{91B5A9BA-C8BC-46EB-9775-A0EBB971153E}" type="parTrans" cxnId="{290B774A-E8B2-4F04-87F2-9C3FA701137C}">
      <dgm:prSet/>
      <dgm:spPr/>
      <dgm:t>
        <a:bodyPr/>
        <a:lstStyle/>
        <a:p>
          <a:endParaRPr lang="ru-RU"/>
        </a:p>
      </dgm:t>
    </dgm:pt>
    <dgm:pt modelId="{FC0A763A-C1B0-4D4C-BD75-D5C9C074538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Полномочия муниципального образования в области архивного дела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E153E-8C3A-4ED2-B9C5-B19CCA31DA9C}" type="sibTrans" cxnId="{F8003B08-C5D7-46D2-87DC-CD5F8F8797A2}">
      <dgm:prSet/>
      <dgm:spPr/>
      <dgm:t>
        <a:bodyPr/>
        <a:lstStyle/>
        <a:p>
          <a:endParaRPr lang="ru-RU"/>
        </a:p>
      </dgm:t>
    </dgm:pt>
    <dgm:pt modelId="{728074BF-BC60-43E2-9D30-3A69C38DFDB4}" type="parTrans" cxnId="{F8003B08-C5D7-46D2-87DC-CD5F8F8797A2}">
      <dgm:prSet/>
      <dgm:spPr/>
      <dgm:t>
        <a:bodyPr/>
        <a:lstStyle/>
        <a:p>
          <a:endParaRPr lang="ru-RU"/>
        </a:p>
      </dgm:t>
    </dgm:pt>
    <dgm:pt modelId="{91E44E17-D80A-4DA8-A6B3-40A50DF8A78B}">
      <dgm:prSet/>
      <dgm:spPr/>
      <dgm:t>
        <a:bodyPr/>
        <a:lstStyle/>
        <a:p>
          <a:pPr algn="l"/>
          <a:endParaRPr lang="ru-RU" dirty="0" smtClean="0"/>
        </a:p>
      </dgm:t>
    </dgm:pt>
    <dgm:pt modelId="{B8883382-FD06-4C5A-8EA0-BC76E6E9AF92}" type="parTrans" cxnId="{9959C521-9219-4609-B6AE-4D40FA06C1F8}">
      <dgm:prSet/>
      <dgm:spPr/>
      <dgm:t>
        <a:bodyPr/>
        <a:lstStyle/>
        <a:p>
          <a:endParaRPr lang="ru-RU"/>
        </a:p>
      </dgm:t>
    </dgm:pt>
    <dgm:pt modelId="{D08BB913-EAF7-4661-862B-CB0D806EF46C}" type="sibTrans" cxnId="{9959C521-9219-4609-B6AE-4D40FA06C1F8}">
      <dgm:prSet/>
      <dgm:spPr/>
      <dgm:t>
        <a:bodyPr/>
        <a:lstStyle/>
        <a:p>
          <a:endParaRPr lang="ru-RU"/>
        </a:p>
      </dgm:t>
    </dgm:pt>
    <dgm:pt modelId="{4978EE89-D711-4491-8A64-0C6D9DC9F86F}">
      <dgm:prSet/>
      <dgm:spPr/>
      <dgm:t>
        <a:bodyPr/>
        <a:lstStyle/>
        <a:p>
          <a:pPr algn="l"/>
          <a:endParaRPr lang="ru-RU" sz="1300" dirty="0" smtClean="0"/>
        </a:p>
      </dgm:t>
    </dgm:pt>
    <dgm:pt modelId="{98EE725F-B6C9-4F72-B38C-AD41D03E0808}" type="parTrans" cxnId="{19ED045E-EABD-43A8-9026-72985E7AF321}">
      <dgm:prSet/>
      <dgm:spPr/>
      <dgm:t>
        <a:bodyPr/>
        <a:lstStyle/>
        <a:p>
          <a:endParaRPr lang="ru-RU"/>
        </a:p>
      </dgm:t>
    </dgm:pt>
    <dgm:pt modelId="{51E2038C-D141-4C79-88EA-A0788EFB6420}" type="sibTrans" cxnId="{19ED045E-EABD-43A8-9026-72985E7AF321}">
      <dgm:prSet/>
      <dgm:spPr/>
      <dgm:t>
        <a:bodyPr/>
        <a:lstStyle/>
        <a:p>
          <a:endParaRPr lang="ru-RU"/>
        </a:p>
      </dgm:t>
    </dgm:pt>
    <dgm:pt modelId="{D59A2ED4-B4B6-4E44-81F3-3CFBCB48F0B5}" type="pres">
      <dgm:prSet presAssocID="{C70CC649-9B55-47D5-B7FB-2979E78EF2A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6A0E48-3682-4B08-9DF2-357A3B3A2DE4}" type="pres">
      <dgm:prSet presAssocID="{FC0A763A-C1B0-4D4C-BD75-D5C9C0745389}" presName="linNode" presStyleCnt="0"/>
      <dgm:spPr/>
    </dgm:pt>
    <dgm:pt modelId="{61263F7D-A395-4CEC-B778-CFDD8F971CA3}" type="pres">
      <dgm:prSet presAssocID="{FC0A763A-C1B0-4D4C-BD75-D5C9C0745389}" presName="parentText" presStyleLbl="node1" presStyleIdx="0" presStyleCnt="2" custScaleX="94995" custScaleY="832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90EF5-AD46-4E8B-B456-55774C3366ED}" type="pres">
      <dgm:prSet presAssocID="{FC0A763A-C1B0-4D4C-BD75-D5C9C074538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A4FEE-3C6E-4607-8336-F9F5EA95CBA3}" type="pres">
      <dgm:prSet presAssocID="{ED0E153E-8C3A-4ED2-B9C5-B19CCA31DA9C}" presName="sp" presStyleCnt="0"/>
      <dgm:spPr/>
    </dgm:pt>
    <dgm:pt modelId="{DB31FB60-AA17-435F-AD5D-080FE6232DB6}" type="pres">
      <dgm:prSet presAssocID="{962AFCC4-83B3-4919-9BCD-3F6701F421B9}" presName="linNode" presStyleCnt="0"/>
      <dgm:spPr/>
    </dgm:pt>
    <dgm:pt modelId="{E68F3043-A82E-4855-9786-E8978F24EDA0}" type="pres">
      <dgm:prSet presAssocID="{962AFCC4-83B3-4919-9BCD-3F6701F421B9}" presName="parentText" presStyleLbl="node1" presStyleIdx="1" presStyleCnt="2" custScaleX="94995" custScaleY="776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29B44-6E8A-4F2C-A6A3-CE265217162A}" type="pres">
      <dgm:prSet presAssocID="{962AFCC4-83B3-4919-9BCD-3F6701F421B9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058ADF-26D5-4DED-914A-D05A1F0A172E}" type="presOf" srcId="{B70AF082-2F2C-4C50-8653-00BF7A400314}" destId="{F8A90EF5-AD46-4E8B-B456-55774C3366ED}" srcOrd="0" destOrd="0" presId="urn:microsoft.com/office/officeart/2005/8/layout/vList5"/>
    <dgm:cxn modelId="{6A904F2D-0454-49DE-BB89-B2FF3A93D48C}" type="presOf" srcId="{91E44E17-D80A-4DA8-A6B3-40A50DF8A78B}" destId="{F8A90EF5-AD46-4E8B-B456-55774C3366ED}" srcOrd="0" destOrd="1" presId="urn:microsoft.com/office/officeart/2005/8/layout/vList5"/>
    <dgm:cxn modelId="{ED3D93E5-F71D-4195-8B8F-AB1F80D5A8D6}" type="presOf" srcId="{962AFCC4-83B3-4919-9BCD-3F6701F421B9}" destId="{E68F3043-A82E-4855-9786-E8978F24EDA0}" srcOrd="0" destOrd="0" presId="urn:microsoft.com/office/officeart/2005/8/layout/vList5"/>
    <dgm:cxn modelId="{E777A59F-F210-4577-81E4-9605EECBA6FB}" srcId="{962AFCC4-83B3-4919-9BCD-3F6701F421B9}" destId="{5F372EBB-FB84-4479-8703-941AA641F80A}" srcOrd="0" destOrd="0" parTransId="{57393821-1E60-4F07-BB36-3D39D80B6FDC}" sibTransId="{948FE5E1-5B72-4733-AE40-F12D50B40639}"/>
    <dgm:cxn modelId="{FC769989-6DC8-4592-8D4A-6CF55D9B57E0}" type="presOf" srcId="{5F372EBB-FB84-4479-8703-941AA641F80A}" destId="{0C129B44-6E8A-4F2C-A6A3-CE265217162A}" srcOrd="0" destOrd="0" presId="urn:microsoft.com/office/officeart/2005/8/layout/vList5"/>
    <dgm:cxn modelId="{72ACD2B6-B0ED-406F-9837-18837A0AF1E3}" type="presOf" srcId="{FC0A763A-C1B0-4D4C-BD75-D5C9C0745389}" destId="{61263F7D-A395-4CEC-B778-CFDD8F971CA3}" srcOrd="0" destOrd="0" presId="urn:microsoft.com/office/officeart/2005/8/layout/vList5"/>
    <dgm:cxn modelId="{F8003B08-C5D7-46D2-87DC-CD5F8F8797A2}" srcId="{C70CC649-9B55-47D5-B7FB-2979E78EF2A9}" destId="{FC0A763A-C1B0-4D4C-BD75-D5C9C0745389}" srcOrd="0" destOrd="0" parTransId="{728074BF-BC60-43E2-9D30-3A69C38DFDB4}" sibTransId="{ED0E153E-8C3A-4ED2-B9C5-B19CCA31DA9C}"/>
    <dgm:cxn modelId="{19ED045E-EABD-43A8-9026-72985E7AF321}" srcId="{962AFCC4-83B3-4919-9BCD-3F6701F421B9}" destId="{4978EE89-D711-4491-8A64-0C6D9DC9F86F}" srcOrd="1" destOrd="0" parTransId="{98EE725F-B6C9-4F72-B38C-AD41D03E0808}" sibTransId="{51E2038C-D141-4C79-88EA-A0788EFB6420}"/>
    <dgm:cxn modelId="{9959C521-9219-4609-B6AE-4D40FA06C1F8}" srcId="{FC0A763A-C1B0-4D4C-BD75-D5C9C0745389}" destId="{91E44E17-D80A-4DA8-A6B3-40A50DF8A78B}" srcOrd="1" destOrd="0" parTransId="{B8883382-FD06-4C5A-8EA0-BC76E6E9AF92}" sibTransId="{D08BB913-EAF7-4661-862B-CB0D806EF46C}"/>
    <dgm:cxn modelId="{5DFC26AF-B96F-49D3-BC6F-1A1B96BF26DC}" type="presOf" srcId="{4978EE89-D711-4491-8A64-0C6D9DC9F86F}" destId="{0C129B44-6E8A-4F2C-A6A3-CE265217162A}" srcOrd="0" destOrd="1" presId="urn:microsoft.com/office/officeart/2005/8/layout/vList5"/>
    <dgm:cxn modelId="{290B774A-E8B2-4F04-87F2-9C3FA701137C}" srcId="{FC0A763A-C1B0-4D4C-BD75-D5C9C0745389}" destId="{B70AF082-2F2C-4C50-8653-00BF7A400314}" srcOrd="0" destOrd="0" parTransId="{91B5A9BA-C8BC-46EB-9775-A0EBB971153E}" sibTransId="{BA858FF0-AD30-4C77-A1B7-15EF29D5E23C}"/>
    <dgm:cxn modelId="{F3586289-4EE1-48CE-AF7A-D7A42A6D0EC3}" type="presOf" srcId="{C70CC649-9B55-47D5-B7FB-2979E78EF2A9}" destId="{D59A2ED4-B4B6-4E44-81F3-3CFBCB48F0B5}" srcOrd="0" destOrd="0" presId="urn:microsoft.com/office/officeart/2005/8/layout/vList5"/>
    <dgm:cxn modelId="{CF8D6CDB-7D8E-411D-A8F7-BE336A360A58}" srcId="{C70CC649-9B55-47D5-B7FB-2979E78EF2A9}" destId="{962AFCC4-83B3-4919-9BCD-3F6701F421B9}" srcOrd="1" destOrd="0" parTransId="{D822DE20-0C52-4501-8750-95DDD6F33E5D}" sibTransId="{D8ECB27A-2D25-4B3D-A0E7-1F390AD7A230}"/>
    <dgm:cxn modelId="{FF738E75-982D-49A9-8F85-ADCD0ABE960A}" type="presParOf" srcId="{D59A2ED4-B4B6-4E44-81F3-3CFBCB48F0B5}" destId="{FD6A0E48-3682-4B08-9DF2-357A3B3A2DE4}" srcOrd="0" destOrd="0" presId="urn:microsoft.com/office/officeart/2005/8/layout/vList5"/>
    <dgm:cxn modelId="{9FF1E4A7-58C6-4D70-982D-784E928ECDAC}" type="presParOf" srcId="{FD6A0E48-3682-4B08-9DF2-357A3B3A2DE4}" destId="{61263F7D-A395-4CEC-B778-CFDD8F971CA3}" srcOrd="0" destOrd="0" presId="urn:microsoft.com/office/officeart/2005/8/layout/vList5"/>
    <dgm:cxn modelId="{6D7DBB80-63B3-4D6B-B169-FF3B8487B633}" type="presParOf" srcId="{FD6A0E48-3682-4B08-9DF2-357A3B3A2DE4}" destId="{F8A90EF5-AD46-4E8B-B456-55774C3366ED}" srcOrd="1" destOrd="0" presId="urn:microsoft.com/office/officeart/2005/8/layout/vList5"/>
    <dgm:cxn modelId="{D3A896B1-691A-4A1E-B08D-E39ABFF7A366}" type="presParOf" srcId="{D59A2ED4-B4B6-4E44-81F3-3CFBCB48F0B5}" destId="{E03A4FEE-3C6E-4607-8336-F9F5EA95CBA3}" srcOrd="1" destOrd="0" presId="urn:microsoft.com/office/officeart/2005/8/layout/vList5"/>
    <dgm:cxn modelId="{4DB766F2-5E46-4D8B-A6E9-95AAE8B810B5}" type="presParOf" srcId="{D59A2ED4-B4B6-4E44-81F3-3CFBCB48F0B5}" destId="{DB31FB60-AA17-435F-AD5D-080FE6232DB6}" srcOrd="2" destOrd="0" presId="urn:microsoft.com/office/officeart/2005/8/layout/vList5"/>
    <dgm:cxn modelId="{0143D894-8C4D-4960-A24A-A31663BE10CD}" type="presParOf" srcId="{DB31FB60-AA17-435F-AD5D-080FE6232DB6}" destId="{E68F3043-A82E-4855-9786-E8978F24EDA0}" srcOrd="0" destOrd="0" presId="urn:microsoft.com/office/officeart/2005/8/layout/vList5"/>
    <dgm:cxn modelId="{615484DC-2B3C-416D-9357-B62B679F3D49}" type="presParOf" srcId="{DB31FB60-AA17-435F-AD5D-080FE6232DB6}" destId="{0C129B44-6E8A-4F2C-A6A3-CE26521716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Положение </a:t>
          </a:r>
          <a:b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 архиве организации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65E76D02-62FE-47A3-8FAD-5B767FAB4118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Согласовывается с Экспертно-проверочной комиссией (ЭПК) Архивной службы Югры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1F4668-4564-41C6-A353-FC96A69E5908}" type="parTrans" cxnId="{A238FE39-1CAF-4EF1-881F-5CD9EC692BD0}">
      <dgm:prSet/>
      <dgm:spPr/>
      <dgm:t>
        <a:bodyPr/>
        <a:lstStyle/>
        <a:p>
          <a:endParaRPr lang="ru-RU"/>
        </a:p>
      </dgm:t>
    </dgm:pt>
    <dgm:pt modelId="{4407E551-BF0D-42F3-AAC2-0EF31623C750}" type="sibTrans" cxnId="{A238FE39-1CAF-4EF1-881F-5CD9EC692BD0}">
      <dgm:prSet/>
      <dgm:spPr/>
      <dgm:t>
        <a:bodyPr/>
        <a:lstStyle/>
        <a:p>
          <a:endParaRPr lang="ru-RU"/>
        </a:p>
      </dgm:t>
    </dgm:pt>
    <dgm:pt modelId="{A316EF75-73B1-47E2-BBAD-C62B8CE6A0A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утверждается руководителем организации после согласования ЭПК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D83568-0838-46F9-86C9-A9A86DFAF554}" type="parTrans" cxnId="{316453BB-77BE-414D-B0BE-2C6BF04CDAC0}">
      <dgm:prSet/>
      <dgm:spPr/>
      <dgm:t>
        <a:bodyPr/>
        <a:lstStyle/>
        <a:p>
          <a:endParaRPr lang="ru-RU"/>
        </a:p>
      </dgm:t>
    </dgm:pt>
    <dgm:pt modelId="{D39ABEFE-D030-4433-9728-477EB1BC8219}" type="sibTrans" cxnId="{316453BB-77BE-414D-B0BE-2C6BF04CDAC0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определяет задачи и функции архива организации (п. 1.5. Правил)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A3FD680F-7B9B-4BA5-91D4-AB343EC9364D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основе Примерного положения об архиве </a:t>
          </a:r>
          <a:r>
            <a:rPr lang="ru-RU" sz="2000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(приказ Росархива от 11.04.2018 г. № 42)</a:t>
          </a:r>
          <a:endParaRPr lang="ru-RU" sz="2000" b="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C09CE-7EA9-426D-8C13-3648BDAD7381}" type="parTrans" cxnId="{73B6CFD0-FDF0-4B4A-B2CD-EFA3C23E70B9}">
      <dgm:prSet/>
      <dgm:spPr/>
      <dgm:t>
        <a:bodyPr/>
        <a:lstStyle/>
        <a:p>
          <a:endParaRPr lang="ru-RU"/>
        </a:p>
      </dgm:t>
    </dgm:pt>
    <dgm:pt modelId="{CE1F8B5A-944F-4156-81FB-545A2DC0B7BB}" type="sibTrans" cxnId="{73B6CFD0-FDF0-4B4A-B2CD-EFA3C23E70B9}">
      <dgm:prSet/>
      <dgm:spPr/>
      <dgm:t>
        <a:bodyPr/>
        <a:lstStyle/>
        <a:p>
          <a:endParaRPr lang="ru-RU"/>
        </a:p>
      </dgm:t>
    </dgm:pt>
    <dgm:pt modelId="{B680D7E7-F4AA-46CE-A5C0-F1C953A10900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CC4DAC-5872-43B8-B874-139603FC69B9}" type="parTrans" cxnId="{61BF53F5-D0B8-449D-84F5-8296730AC6E0}">
      <dgm:prSet/>
      <dgm:spPr/>
      <dgm:t>
        <a:bodyPr/>
        <a:lstStyle/>
        <a:p>
          <a:endParaRPr lang="ru-RU"/>
        </a:p>
      </dgm:t>
    </dgm:pt>
    <dgm:pt modelId="{FBDC0D5B-320A-47D0-A56B-F27F39A5F3B9}" type="sibTrans" cxnId="{61BF53F5-D0B8-449D-84F5-8296730AC6E0}">
      <dgm:prSet/>
      <dgm:spPr/>
      <dgm:t>
        <a:bodyPr/>
        <a:lstStyle/>
        <a:p>
          <a:endParaRPr lang="ru-RU"/>
        </a:p>
      </dgm:t>
    </dgm:pt>
    <dgm:pt modelId="{8A95FE2F-B24A-458F-B23A-6356FAEA31A1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AD4488-7A33-4231-8131-BB3B628FA231}" type="parTrans" cxnId="{AF65651E-BAE8-4D52-B5CF-CF389B601EA3}">
      <dgm:prSet/>
      <dgm:spPr/>
      <dgm:t>
        <a:bodyPr/>
        <a:lstStyle/>
        <a:p>
          <a:endParaRPr lang="ru-RU"/>
        </a:p>
      </dgm:t>
    </dgm:pt>
    <dgm:pt modelId="{AC2CE44A-2E5B-4E91-9821-7993EFD1BE04}" type="sibTrans" cxnId="{AF65651E-BAE8-4D52-B5CF-CF389B601EA3}">
      <dgm:prSet/>
      <dgm:spPr/>
      <dgm:t>
        <a:bodyPr/>
        <a:lstStyle/>
        <a:p>
          <a:endParaRPr lang="ru-RU"/>
        </a:p>
      </dgm:t>
    </dgm:pt>
    <dgm:pt modelId="{04F3693F-0B2B-4776-98EA-4572B1948A1C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069306-4750-4DA7-928F-45FAD494E414}" type="parTrans" cxnId="{91829E3B-83FA-46DA-A1BA-92B806E61386}">
      <dgm:prSet/>
      <dgm:spPr/>
      <dgm:t>
        <a:bodyPr/>
        <a:lstStyle/>
        <a:p>
          <a:endParaRPr lang="ru-RU"/>
        </a:p>
      </dgm:t>
    </dgm:pt>
    <dgm:pt modelId="{E5FE5941-BA31-4BE8-8EEB-1DFECC093610}" type="sibTrans" cxnId="{91829E3B-83FA-46DA-A1BA-92B806E61386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Y="110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3FF60A-1C4C-48DD-BFF7-B5E41FE8DAF4}" type="presOf" srcId="{4BEDB985-8D18-4093-BC87-A47E5FEC558D}" destId="{043EDA98-B5C0-4799-BBEA-024A5B69D8B9}" srcOrd="0" destOrd="0" presId="urn:microsoft.com/office/officeart/2005/8/layout/vList5"/>
    <dgm:cxn modelId="{91829E3B-83FA-46DA-A1BA-92B806E61386}" srcId="{3355ED6A-1D01-4B74-95C6-F5A0E9F98541}" destId="{04F3693F-0B2B-4776-98EA-4572B1948A1C}" srcOrd="5" destOrd="0" parTransId="{35069306-4750-4DA7-928F-45FAD494E414}" sibTransId="{E5FE5941-BA31-4BE8-8EEB-1DFECC093610}"/>
    <dgm:cxn modelId="{681A295B-1421-4790-BBB2-59E53250A58F}" type="presOf" srcId="{65E76D02-62FE-47A3-8FAD-5B767FAB4118}" destId="{44F9D4C5-51DD-46FE-BE00-61FF8A1D27FD}" srcOrd="0" destOrd="4" presId="urn:microsoft.com/office/officeart/2005/8/layout/vList5"/>
    <dgm:cxn modelId="{CC9894D6-BA9C-4215-9DE9-1ED71E668633}" type="presOf" srcId="{8A95FE2F-B24A-458F-B23A-6356FAEA31A1}" destId="{44F9D4C5-51DD-46FE-BE00-61FF8A1D27FD}" srcOrd="0" destOrd="3" presId="urn:microsoft.com/office/officeart/2005/8/layout/vList5"/>
    <dgm:cxn modelId="{BFC3B9BA-4C62-43E4-B591-F4684FA9FCBB}" type="presOf" srcId="{A3FD680F-7B9B-4BA5-91D4-AB343EC9364D}" destId="{44F9D4C5-51DD-46FE-BE00-61FF8A1D27FD}" srcOrd="0" destOrd="2" presId="urn:microsoft.com/office/officeart/2005/8/layout/vList5"/>
    <dgm:cxn modelId="{AA047604-76F8-4B4A-B8D8-8398557A721D}" type="presOf" srcId="{CFB3D532-5295-4D92-A51F-50983F8B8BA2}" destId="{44F9D4C5-51DD-46FE-BE00-61FF8A1D27FD}" srcOrd="0" destOrd="0" presId="urn:microsoft.com/office/officeart/2005/8/layout/vList5"/>
    <dgm:cxn modelId="{3B5CB944-CA02-4A4D-8537-EA7605D96D16}" type="presOf" srcId="{04F3693F-0B2B-4776-98EA-4572B1948A1C}" destId="{44F9D4C5-51DD-46FE-BE00-61FF8A1D27FD}" srcOrd="0" destOrd="5" presId="urn:microsoft.com/office/officeart/2005/8/layout/vList5"/>
    <dgm:cxn modelId="{61BF53F5-D0B8-449D-84F5-8296730AC6E0}" srcId="{3355ED6A-1D01-4B74-95C6-F5A0E9F98541}" destId="{B680D7E7-F4AA-46CE-A5C0-F1C953A10900}" srcOrd="1" destOrd="0" parTransId="{FECC4DAC-5872-43B8-B874-139603FC69B9}" sibTransId="{FBDC0D5B-320A-47D0-A56B-F27F39A5F3B9}"/>
    <dgm:cxn modelId="{E4EB3112-D5BD-47FF-B97D-318511713211}" type="presOf" srcId="{A316EF75-73B1-47E2-BBAD-C62B8CE6A0AD}" destId="{44F9D4C5-51DD-46FE-BE00-61FF8A1D27FD}" srcOrd="0" destOrd="6" presId="urn:microsoft.com/office/officeart/2005/8/layout/vList5"/>
    <dgm:cxn modelId="{A238FE39-1CAF-4EF1-881F-5CD9EC692BD0}" srcId="{3355ED6A-1D01-4B74-95C6-F5A0E9F98541}" destId="{65E76D02-62FE-47A3-8FAD-5B767FAB4118}" srcOrd="4" destOrd="0" parTransId="{9B1F4668-4564-41C6-A353-FC96A69E5908}" sibTransId="{4407E551-BF0D-42F3-AAC2-0EF31623C750}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316453BB-77BE-414D-B0BE-2C6BF04CDAC0}" srcId="{3355ED6A-1D01-4B74-95C6-F5A0E9F98541}" destId="{A316EF75-73B1-47E2-BBAD-C62B8CE6A0AD}" srcOrd="6" destOrd="0" parTransId="{2AD83568-0838-46F9-86C9-A9A86DFAF554}" sibTransId="{D39ABEFE-D030-4433-9728-477EB1BC8219}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73B6CFD0-FDF0-4B4A-B2CD-EFA3C23E70B9}" srcId="{3355ED6A-1D01-4B74-95C6-F5A0E9F98541}" destId="{A3FD680F-7B9B-4BA5-91D4-AB343EC9364D}" srcOrd="2" destOrd="0" parTransId="{9ADC09CE-7EA9-426D-8C13-3648BDAD7381}" sibTransId="{CE1F8B5A-944F-4156-81FB-545A2DC0B7BB}"/>
    <dgm:cxn modelId="{AF65651E-BAE8-4D52-B5CF-CF389B601EA3}" srcId="{3355ED6A-1D01-4B74-95C6-F5A0E9F98541}" destId="{8A95FE2F-B24A-458F-B23A-6356FAEA31A1}" srcOrd="3" destOrd="0" parTransId="{8DAD4488-7A33-4231-8131-BB3B628FA231}" sibTransId="{AC2CE44A-2E5B-4E91-9821-7993EFD1BE04}"/>
    <dgm:cxn modelId="{0425DF41-F91E-4E71-856A-DA5E83565C74}" type="presOf" srcId="{B680D7E7-F4AA-46CE-A5C0-F1C953A10900}" destId="{44F9D4C5-51DD-46FE-BE00-61FF8A1D27FD}" srcOrd="0" destOrd="1" presId="urn:microsoft.com/office/officeart/2005/8/layout/vList5"/>
    <dgm:cxn modelId="{8111C395-BEB8-4BB7-BC73-B4921375C494}" type="presOf" srcId="{3355ED6A-1D01-4B74-95C6-F5A0E9F98541}" destId="{AE7AF61A-8077-4234-B90E-97D0644A0065}" srcOrd="0" destOrd="0" presId="urn:microsoft.com/office/officeart/2005/8/layout/vList5"/>
    <dgm:cxn modelId="{36574D96-F951-4653-90F9-09914B4CFF4E}" type="presParOf" srcId="{043EDA98-B5C0-4799-BBEA-024A5B69D8B9}" destId="{E2136141-4B9F-447C-9EC8-7F81E8854704}" srcOrd="0" destOrd="0" presId="urn:microsoft.com/office/officeart/2005/8/layout/vList5"/>
    <dgm:cxn modelId="{265FAA01-AB85-4A9D-BF22-ACE48618CA30}" type="presParOf" srcId="{E2136141-4B9F-447C-9EC8-7F81E8854704}" destId="{AE7AF61A-8077-4234-B90E-97D0644A0065}" srcOrd="0" destOrd="0" presId="urn:microsoft.com/office/officeart/2005/8/layout/vList5"/>
    <dgm:cxn modelId="{8A5A2557-DB05-491C-8C47-72880054F4E3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FEFB2131-0D3A-4D95-9655-01791C30EFD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организует документальный фонд организации;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68C02A-95E0-4F72-AA22-4F4D508E42A2}" type="parTrans" cxnId="{28AB5175-4261-4785-9B36-2219F4D912E3}">
      <dgm:prSet/>
      <dgm:spPr/>
      <dgm:t>
        <a:bodyPr/>
        <a:lstStyle/>
        <a:p>
          <a:endParaRPr lang="ru-RU"/>
        </a:p>
      </dgm:t>
    </dgm:pt>
    <dgm:pt modelId="{678AE64D-9415-4F17-926A-05498BFBC572}" type="sibTrans" cxnId="{28AB5175-4261-4785-9B36-2219F4D912E3}">
      <dgm:prSet/>
      <dgm:spPr/>
      <dgm:t>
        <a:bodyPr/>
        <a:lstStyle/>
        <a:p>
          <a:endParaRPr lang="ru-RU"/>
        </a:p>
      </dgm:t>
    </dgm:pt>
    <dgm:pt modelId="{F7372F7C-1EDE-470C-B381-B845F6E28B6E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учетный документ, </a:t>
          </a:r>
          <a:r>
            <a:rPr lang="ru-RU" sz="1600" b="0" dirty="0" smtClean="0">
              <a:solidFill>
                <a:schemeClr val="accent1">
                  <a:lumMod val="75000"/>
                </a:schemeClr>
              </a:solidFill>
              <a:effectLst/>
            </a:rPr>
            <a:t>отражающий состав и организацию документального фонда организации;</a:t>
          </a:r>
        </a:p>
      </dgm:t>
    </dgm:pt>
    <dgm:pt modelId="{07372AA3-1289-4F8B-A328-612752C889F4}" type="parTrans" cxnId="{EE240C4B-CA55-4CDE-888D-FFC63257D7CF}">
      <dgm:prSet/>
      <dgm:spPr/>
      <dgm:t>
        <a:bodyPr/>
        <a:lstStyle/>
        <a:p>
          <a:endParaRPr lang="ru-RU"/>
        </a:p>
      </dgm:t>
    </dgm:pt>
    <dgm:pt modelId="{9776B405-DBE7-468F-A218-14D0B058C31A}" type="sibTrans" cxnId="{EE240C4B-CA55-4CDE-888D-FFC63257D7CF}">
      <dgm:prSet/>
      <dgm:spPr/>
      <dgm:t>
        <a:bodyPr/>
        <a:lstStyle/>
        <a:p>
          <a:endParaRPr lang="ru-RU"/>
        </a:p>
      </dgm:t>
    </dgm:pt>
    <dgm:pt modelId="{84D37997-466D-420A-B76B-6832D882C74F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классификационный справочник;</a:t>
          </a:r>
        </a:p>
      </dgm:t>
    </dgm:pt>
    <dgm:pt modelId="{53DFCD88-F7FD-4DAC-B928-16F67487D498}" type="parTrans" cxnId="{34C7DCA8-0144-4A7B-A203-9B5DF38F7C28}">
      <dgm:prSet/>
      <dgm:spPr/>
      <dgm:t>
        <a:bodyPr/>
        <a:lstStyle/>
        <a:p>
          <a:endParaRPr lang="ru-RU"/>
        </a:p>
      </dgm:t>
    </dgm:pt>
    <dgm:pt modelId="{7C89CB66-EC86-4F3F-9485-A7CFFF0B052A}" type="sibTrans" cxnId="{34C7DCA8-0144-4A7B-A203-9B5DF38F7C28}">
      <dgm:prSet/>
      <dgm:spPr/>
      <dgm:t>
        <a:bodyPr/>
        <a:lstStyle/>
        <a:p>
          <a:endParaRPr lang="ru-RU"/>
        </a:p>
      </dgm:t>
    </dgm:pt>
    <dgm:pt modelId="{E64F2937-810A-4477-95EA-64019DEFCAC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составления описей дел, документов постоянного и временного (свыше 10 лет) сроков хранения;</a:t>
          </a:r>
        </a:p>
      </dgm:t>
    </dgm:pt>
    <dgm:pt modelId="{58C77570-77E2-40B1-B8CC-6297821499D2}" type="parTrans" cxnId="{BC9A1788-D3A6-4834-B034-CB218B3DB079}">
      <dgm:prSet/>
      <dgm:spPr/>
      <dgm:t>
        <a:bodyPr/>
        <a:lstStyle/>
        <a:p>
          <a:endParaRPr lang="ru-RU"/>
        </a:p>
      </dgm:t>
    </dgm:pt>
    <dgm:pt modelId="{2D4D466D-8335-42AC-89D3-320F4B66F3BA}" type="sibTrans" cxnId="{BC9A1788-D3A6-4834-B034-CB218B3DB079}">
      <dgm:prSet/>
      <dgm:spPr/>
      <dgm:t>
        <a:bodyPr/>
        <a:lstStyle/>
        <a:p>
          <a:endParaRPr lang="ru-RU"/>
        </a:p>
      </dgm:t>
    </dgm:pt>
    <dgm:pt modelId="{19329224-D6E4-4BB6-87DE-7FD1419D627A}">
      <dgm:prSet custT="1"/>
      <dgm:spPr/>
      <dgm:t>
        <a:bodyPr/>
        <a:lstStyle/>
        <a:p>
          <a:pPr algn="l"/>
          <a:endParaRPr lang="ru-RU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E3D56-E8EB-4C0C-AFF5-42E3BEB70BD3}" type="parTrans" cxnId="{B808E58C-146D-4C3C-85EB-87D5B65CBBCC}">
      <dgm:prSet/>
      <dgm:spPr/>
      <dgm:t>
        <a:bodyPr/>
        <a:lstStyle/>
        <a:p>
          <a:endParaRPr lang="ru-RU"/>
        </a:p>
      </dgm:t>
    </dgm:pt>
    <dgm:pt modelId="{873831E5-FC62-42CE-A1C3-0D25A21B00EF}" type="sibTrans" cxnId="{B808E58C-146D-4C3C-85EB-87D5B65CBBCC}">
      <dgm:prSet/>
      <dgm:spPr/>
      <dgm:t>
        <a:bodyPr/>
        <a:lstStyle/>
        <a:p>
          <a:endParaRPr lang="ru-RU"/>
        </a:p>
      </dgm:t>
    </dgm:pt>
    <dgm:pt modelId="{C4E0B36B-05D3-4EB8-B20C-B06DEE5D4011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формирования документального фонда организации;</a:t>
          </a:r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026FD5-FA4C-4AA1-A632-0907246BE8D1}" type="parTrans" cxnId="{911EC270-6040-40A5-857C-8ADCCCDC2B20}">
      <dgm:prSet/>
      <dgm:spPr/>
      <dgm:t>
        <a:bodyPr/>
        <a:lstStyle/>
        <a:p>
          <a:endParaRPr lang="ru-RU"/>
        </a:p>
      </dgm:t>
    </dgm:pt>
    <dgm:pt modelId="{4EF80CAF-1D9F-47C8-8E6C-3F2BB2CAFD52}" type="sibTrans" cxnId="{911EC270-6040-40A5-857C-8ADCCCDC2B20}">
      <dgm:prSet/>
      <dgm:spPr/>
      <dgm:t>
        <a:bodyPr/>
        <a:lstStyle/>
        <a:p>
          <a:endParaRPr lang="ru-RU"/>
        </a:p>
      </dgm:t>
    </dgm:pt>
    <dgm:pt modelId="{ABAA64A1-C5AF-4314-82AF-906A55400937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используется при проведении экспертизы ценности документов, для определения сроков хранения дел;</a:t>
          </a:r>
        </a:p>
      </dgm:t>
    </dgm:pt>
    <dgm:pt modelId="{4207BDC8-1E7C-4E81-92AF-B671C820FEBC}" type="parTrans" cxnId="{385E2318-E439-42FA-AAAC-761123451958}">
      <dgm:prSet/>
      <dgm:spPr/>
      <dgm:t>
        <a:bodyPr/>
        <a:lstStyle/>
        <a:p>
          <a:endParaRPr lang="ru-RU"/>
        </a:p>
      </dgm:t>
    </dgm:pt>
    <dgm:pt modelId="{6BFF1DAF-225E-4F23-AADD-F83F3048220E}" type="sibTrans" cxnId="{385E2318-E439-42FA-AAAC-761123451958}">
      <dgm:prSet/>
      <dgm:spPr/>
      <dgm:t>
        <a:bodyPr/>
        <a:lstStyle/>
        <a:p>
          <a:endParaRPr lang="ru-RU"/>
        </a:p>
      </dgm:t>
    </dgm:pt>
    <dgm:pt modelId="{EEF6962F-B565-446D-8E23-976A6F0DDDD0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учета дел временного (до 10 лет включительно) сроков хранения</a:t>
          </a:r>
        </a:p>
      </dgm:t>
    </dgm:pt>
    <dgm:pt modelId="{72DA71EF-DD82-4ECF-A897-0C6838354B80}" type="parTrans" cxnId="{196A9CBB-E53E-415C-89A6-5314B4402FB0}">
      <dgm:prSet/>
      <dgm:spPr/>
      <dgm:t>
        <a:bodyPr/>
        <a:lstStyle/>
        <a:p>
          <a:endParaRPr lang="ru-RU"/>
        </a:p>
      </dgm:t>
    </dgm:pt>
    <dgm:pt modelId="{062C0038-7A0B-4C32-A05D-3D7C4DE477FB}" type="sibTrans" cxnId="{196A9CBB-E53E-415C-89A6-5314B4402FB0}">
      <dgm:prSet/>
      <dgm:spPr/>
      <dgm:t>
        <a:bodyPr/>
        <a:lstStyle/>
        <a:p>
          <a:endParaRPr lang="ru-RU"/>
        </a:p>
      </dgm:t>
    </dgm:pt>
    <dgm:pt modelId="{040DFB97-E212-45CD-82DC-B408943B727A}">
      <dgm:prSet custT="1"/>
      <dgm:spPr/>
      <dgm:t>
        <a:bodyPr/>
        <a:lstStyle/>
        <a:p>
          <a:pPr algn="just"/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67688-C47C-4B54-97FA-D43E9B9D8D13}" type="parTrans" cxnId="{D4126B41-91E4-4460-96CF-617EFFF59517}">
      <dgm:prSet/>
      <dgm:spPr/>
      <dgm:t>
        <a:bodyPr/>
        <a:lstStyle/>
        <a:p>
          <a:endParaRPr lang="ru-RU"/>
        </a:p>
      </dgm:t>
    </dgm:pt>
    <dgm:pt modelId="{C6906718-9F37-4926-AB75-BFBACE23677F}" type="sibTrans" cxnId="{D4126B41-91E4-4460-96CF-617EFFF59517}">
      <dgm:prSet/>
      <dgm:spPr/>
      <dgm:t>
        <a:bodyPr/>
        <a:lstStyle/>
        <a:p>
          <a:endParaRPr lang="ru-RU"/>
        </a:p>
      </dgm:t>
    </dgm:pt>
    <dgm:pt modelId="{098C8DEF-B269-4DA7-A771-F9539B51A16A}">
      <dgm:prSet custT="1"/>
      <dgm:spPr/>
      <dgm:t>
        <a:bodyPr/>
        <a:lstStyle/>
        <a:p>
          <a:pPr algn="just"/>
          <a:endParaRPr lang="ru-RU" sz="16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FDBC7-55AC-4AD8-A499-4D981C392D79}" type="parTrans" cxnId="{04C28EBC-F856-4ECE-AC5F-9983DEDADD0C}">
      <dgm:prSet/>
      <dgm:spPr/>
      <dgm:t>
        <a:bodyPr/>
        <a:lstStyle/>
        <a:p>
          <a:endParaRPr lang="ru-RU"/>
        </a:p>
      </dgm:t>
    </dgm:pt>
    <dgm:pt modelId="{3FD048B0-2FFB-4318-A512-2BEABD8F15A8}" type="sibTrans" cxnId="{04C28EBC-F856-4ECE-AC5F-9983DEDADD0C}">
      <dgm:prSet/>
      <dgm:spPr/>
      <dgm:t>
        <a:bodyPr/>
        <a:lstStyle/>
        <a:p>
          <a:endParaRPr lang="ru-RU"/>
        </a:p>
      </dgm:t>
    </dgm:pt>
    <dgm:pt modelId="{AAC538CD-0CAB-426F-A4B9-2C7BBA2D9568}">
      <dgm:prSet custT="1"/>
      <dgm:spPr/>
      <dgm:t>
        <a:bodyPr/>
        <a:lstStyle/>
        <a:p>
          <a:pPr algn="just"/>
          <a:endParaRPr lang="ru-RU" sz="1600" b="0" dirty="0" smtClean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10203672-B799-4542-A393-346675FADCD3}" type="parTrans" cxnId="{5E4FF8FB-5BF2-46E9-A72B-836C5BF2E9F2}">
      <dgm:prSet/>
      <dgm:spPr/>
      <dgm:t>
        <a:bodyPr/>
        <a:lstStyle/>
        <a:p>
          <a:endParaRPr lang="ru-RU"/>
        </a:p>
      </dgm:t>
    </dgm:pt>
    <dgm:pt modelId="{E7F483D0-38A3-465C-A547-641EF448F144}" type="sibTrans" cxnId="{5E4FF8FB-5BF2-46E9-A72B-836C5BF2E9F2}">
      <dgm:prSet/>
      <dgm:spPr/>
      <dgm:t>
        <a:bodyPr/>
        <a:lstStyle/>
        <a:p>
          <a:endParaRPr lang="ru-RU"/>
        </a:p>
      </dgm:t>
    </dgm:pt>
    <dgm:pt modelId="{DE4F79FD-C327-43B2-A64B-D0FC289BDED4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B7621B-1F47-4083-BA1D-2DF1AB95A970}" type="parTrans" cxnId="{F74334BF-F684-4779-8866-9A6ABB3D9768}">
      <dgm:prSet/>
      <dgm:spPr/>
      <dgm:t>
        <a:bodyPr/>
        <a:lstStyle/>
        <a:p>
          <a:endParaRPr lang="ru-RU"/>
        </a:p>
      </dgm:t>
    </dgm:pt>
    <dgm:pt modelId="{7C444C4F-3657-4DB3-956A-0C519B5907E6}" type="sibTrans" cxnId="{F74334BF-F684-4779-8866-9A6ABB3D9768}">
      <dgm:prSet/>
      <dgm:spPr/>
      <dgm:t>
        <a:bodyPr/>
        <a:lstStyle/>
        <a:p>
          <a:endParaRPr lang="ru-RU"/>
        </a:p>
      </dgm:t>
    </dgm:pt>
    <dgm:pt modelId="{E12C0C1E-DB1B-4C03-8691-C8E8E0D296F6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DAF9B-F24B-4638-A1E4-0096356D4162}" type="parTrans" cxnId="{62C3D224-408B-408A-87D6-D77C95E1686D}">
      <dgm:prSet/>
      <dgm:spPr/>
      <dgm:t>
        <a:bodyPr/>
        <a:lstStyle/>
        <a:p>
          <a:endParaRPr lang="ru-RU"/>
        </a:p>
      </dgm:t>
    </dgm:pt>
    <dgm:pt modelId="{20B538F3-3C91-4A2B-9726-CFDABE2455EE}" type="sibTrans" cxnId="{62C3D224-408B-408A-87D6-D77C95E1686D}">
      <dgm:prSet/>
      <dgm:spPr/>
      <dgm:t>
        <a:bodyPr/>
        <a:lstStyle/>
        <a:p>
          <a:endParaRPr lang="ru-RU"/>
        </a:p>
      </dgm:t>
    </dgm:pt>
    <dgm:pt modelId="{27ED3B17-94C9-44FA-85C2-3CB183CC3FE9}">
      <dgm:prSet custT="1"/>
      <dgm:spPr/>
      <dgm:t>
        <a:bodyPr/>
        <a:lstStyle/>
        <a:p>
          <a:pPr algn="just"/>
          <a:endParaRPr lang="ru-RU" sz="16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F571A5-E9C6-4B4D-9BFB-D344E36175B0}" type="parTrans" cxnId="{E0105951-A65D-4582-8DB6-A67CF46520B1}">
      <dgm:prSet/>
      <dgm:spPr/>
      <dgm:t>
        <a:bodyPr/>
        <a:lstStyle/>
        <a:p>
          <a:endParaRPr lang="ru-RU"/>
        </a:p>
      </dgm:t>
    </dgm:pt>
    <dgm:pt modelId="{ABA421E5-4DD3-44FC-8EEA-CD684D4D2FBD}" type="sibTrans" cxnId="{E0105951-A65D-4582-8DB6-A67CF46520B1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ScaleX="84380" custLinFactNeighborX="-1817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X="113130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3BBA31-70CB-435F-8955-CFC041DC9A65}" type="presOf" srcId="{FEFB2131-0D3A-4D95-9655-01791C30EFDE}" destId="{44F9D4C5-51DD-46FE-BE00-61FF8A1D27FD}" srcOrd="0" destOrd="1" presId="urn:microsoft.com/office/officeart/2005/8/layout/vList5"/>
    <dgm:cxn modelId="{E7AE18AA-CCE3-4210-ACF1-43BFD8AF2B65}" type="presOf" srcId="{098C8DEF-B269-4DA7-A771-F9539B51A16A}" destId="{44F9D4C5-51DD-46FE-BE00-61FF8A1D27FD}" srcOrd="0" destOrd="4" presId="urn:microsoft.com/office/officeart/2005/8/layout/vList5"/>
    <dgm:cxn modelId="{311EA400-6DCB-427D-A364-FF86C358DCAC}" type="presOf" srcId="{27ED3B17-94C9-44FA-85C2-3CB183CC3FE9}" destId="{44F9D4C5-51DD-46FE-BE00-61FF8A1D27FD}" srcOrd="0" destOrd="12" presId="urn:microsoft.com/office/officeart/2005/8/layout/vList5"/>
    <dgm:cxn modelId="{04C28EBC-F856-4ECE-AC5F-9983DEDADD0C}" srcId="{3355ED6A-1D01-4B74-95C6-F5A0E9F98541}" destId="{098C8DEF-B269-4DA7-A771-F9539B51A16A}" srcOrd="4" destOrd="0" parTransId="{9F9FDBC7-55AC-4AD8-A499-4D981C392D79}" sibTransId="{3FD048B0-2FFB-4318-A512-2BEABD8F15A8}"/>
    <dgm:cxn modelId="{3A02BE41-7E59-43FF-820A-BEA4C0BD4B1E}" type="presOf" srcId="{F7372F7C-1EDE-470C-B381-B845F6E28B6E}" destId="{44F9D4C5-51DD-46FE-BE00-61FF8A1D27FD}" srcOrd="0" destOrd="5" presId="urn:microsoft.com/office/officeart/2005/8/layout/vList5"/>
    <dgm:cxn modelId="{B808E58C-146D-4C3C-85EB-87D5B65CBBCC}" srcId="{3355ED6A-1D01-4B74-95C6-F5A0E9F98541}" destId="{19329224-D6E4-4BB6-87DE-7FD1419D627A}" srcOrd="14" destOrd="0" parTransId="{C35E3D56-E8EB-4C0C-AFF5-42E3BEB70BD3}" sibTransId="{873831E5-FC62-42CE-A1C3-0D25A21B00EF}"/>
    <dgm:cxn modelId="{8D97EB0A-8031-4939-B171-E1FB8861A2CC}" type="presOf" srcId="{CFB3D532-5295-4D92-A51F-50983F8B8BA2}" destId="{44F9D4C5-51DD-46FE-BE00-61FF8A1D27FD}" srcOrd="0" destOrd="0" presId="urn:microsoft.com/office/officeart/2005/8/layout/vList5"/>
    <dgm:cxn modelId="{33FBA681-65D8-4176-A2C3-4E634F8789EC}" type="presOf" srcId="{EEF6962F-B565-446D-8E23-976A6F0DDDD0}" destId="{44F9D4C5-51DD-46FE-BE00-61FF8A1D27FD}" srcOrd="0" destOrd="13" presId="urn:microsoft.com/office/officeart/2005/8/layout/vList5"/>
    <dgm:cxn modelId="{992C579A-8BDC-4746-8D8A-BA19689CF1FB}" type="presOf" srcId="{ABAA64A1-C5AF-4314-82AF-906A55400937}" destId="{44F9D4C5-51DD-46FE-BE00-61FF8A1D27FD}" srcOrd="0" destOrd="9" presId="urn:microsoft.com/office/officeart/2005/8/layout/vList5"/>
    <dgm:cxn modelId="{5E4FF8FB-5BF2-46E9-A72B-836C5BF2E9F2}" srcId="{3355ED6A-1D01-4B74-95C6-F5A0E9F98541}" destId="{AAC538CD-0CAB-426F-A4B9-2C7BBA2D9568}" srcOrd="6" destOrd="0" parTransId="{10203672-B799-4542-A393-346675FADCD3}" sibTransId="{E7F483D0-38A3-465C-A547-641EF448F144}"/>
    <dgm:cxn modelId="{0FBBF704-B5DB-4D04-9E58-E5AC1078DD0C}" type="presOf" srcId="{DE4F79FD-C327-43B2-A64B-D0FC289BDED4}" destId="{44F9D4C5-51DD-46FE-BE00-61FF8A1D27FD}" srcOrd="0" destOrd="8" presId="urn:microsoft.com/office/officeart/2005/8/layout/vList5"/>
    <dgm:cxn modelId="{385E2318-E439-42FA-AAAC-761123451958}" srcId="{3355ED6A-1D01-4B74-95C6-F5A0E9F98541}" destId="{ABAA64A1-C5AF-4314-82AF-906A55400937}" srcOrd="9" destOrd="0" parTransId="{4207BDC8-1E7C-4E81-92AF-B671C820FEBC}" sibTransId="{6BFF1DAF-225E-4F23-AADD-F83F3048220E}"/>
    <dgm:cxn modelId="{EE240C4B-CA55-4CDE-888D-FFC63257D7CF}" srcId="{3355ED6A-1D01-4B74-95C6-F5A0E9F98541}" destId="{F7372F7C-1EDE-470C-B381-B845F6E28B6E}" srcOrd="5" destOrd="0" parTransId="{07372AA3-1289-4F8B-A328-612752C889F4}" sibTransId="{9776B405-DBE7-468F-A218-14D0B058C31A}"/>
    <dgm:cxn modelId="{196A9CBB-E53E-415C-89A6-5314B4402FB0}" srcId="{3355ED6A-1D01-4B74-95C6-F5A0E9F98541}" destId="{EEF6962F-B565-446D-8E23-976A6F0DDDD0}" srcOrd="13" destOrd="0" parTransId="{72DA71EF-DD82-4ECF-A897-0C6838354B80}" sibTransId="{062C0038-7A0B-4C32-A05D-3D7C4DE477FB}"/>
    <dgm:cxn modelId="{F74334BF-F684-4779-8866-9A6ABB3D9768}" srcId="{3355ED6A-1D01-4B74-95C6-F5A0E9F98541}" destId="{DE4F79FD-C327-43B2-A64B-D0FC289BDED4}" srcOrd="8" destOrd="0" parTransId="{E8B7621B-1F47-4083-BA1D-2DF1AB95A970}" sibTransId="{7C444C4F-3657-4DB3-956A-0C519B5907E6}"/>
    <dgm:cxn modelId="{F1814741-2AB3-456B-B642-95D3BD29B2E6}" type="presOf" srcId="{E64F2937-810A-4477-95EA-64019DEFCAC0}" destId="{44F9D4C5-51DD-46FE-BE00-61FF8A1D27FD}" srcOrd="0" destOrd="11" presId="urn:microsoft.com/office/officeart/2005/8/layout/vList5"/>
    <dgm:cxn modelId="{911EC270-6040-40A5-857C-8ADCCCDC2B20}" srcId="{3355ED6A-1D01-4B74-95C6-F5A0E9F98541}" destId="{C4E0B36B-05D3-4EB8-B20C-B06DEE5D4011}" srcOrd="3" destOrd="0" parTransId="{2E026FD5-FA4C-4AA1-A632-0907246BE8D1}" sibTransId="{4EF80CAF-1D9F-47C8-8E6C-3F2BB2CAFD52}"/>
    <dgm:cxn modelId="{28AB5175-4261-4785-9B36-2219F4D912E3}" srcId="{3355ED6A-1D01-4B74-95C6-F5A0E9F98541}" destId="{FEFB2131-0D3A-4D95-9655-01791C30EFDE}" srcOrd="1" destOrd="0" parTransId="{F168C02A-95E0-4F72-AA22-4F4D508E42A2}" sibTransId="{678AE64D-9415-4F17-926A-05498BFBC572}"/>
    <dgm:cxn modelId="{BC9A1788-D3A6-4834-B034-CB218B3DB079}" srcId="{3355ED6A-1D01-4B74-95C6-F5A0E9F98541}" destId="{E64F2937-810A-4477-95EA-64019DEFCAC0}" srcOrd="11" destOrd="0" parTransId="{58C77570-77E2-40B1-B8CC-6297821499D2}" sibTransId="{2D4D466D-8335-42AC-89D3-320F4B66F3BA}"/>
    <dgm:cxn modelId="{34C7DCA8-0144-4A7B-A203-9B5DF38F7C28}" srcId="{3355ED6A-1D01-4B74-95C6-F5A0E9F98541}" destId="{84D37997-466D-420A-B76B-6832D882C74F}" srcOrd="7" destOrd="0" parTransId="{53DFCD88-F7FD-4DAC-B928-16F67487D498}" sibTransId="{7C89CB66-EC86-4F3F-9485-A7CFFF0B052A}"/>
    <dgm:cxn modelId="{3108B187-01B8-4A58-968D-082D59F55653}" type="presOf" srcId="{C4E0B36B-05D3-4EB8-B20C-B06DEE5D4011}" destId="{44F9D4C5-51DD-46FE-BE00-61FF8A1D27FD}" srcOrd="0" destOrd="3" presId="urn:microsoft.com/office/officeart/2005/8/layout/vList5"/>
    <dgm:cxn modelId="{E0105951-A65D-4582-8DB6-A67CF46520B1}" srcId="{3355ED6A-1D01-4B74-95C6-F5A0E9F98541}" destId="{27ED3B17-94C9-44FA-85C2-3CB183CC3FE9}" srcOrd="12" destOrd="0" parTransId="{62F571A5-E9C6-4B4D-9BFB-D344E36175B0}" sibTransId="{ABA421E5-4DD3-44FC-8EEA-CD684D4D2FBD}"/>
    <dgm:cxn modelId="{3E569354-56A7-4AB0-B266-8B180F4C885C}" type="presOf" srcId="{AAC538CD-0CAB-426F-A4B9-2C7BBA2D9568}" destId="{44F9D4C5-51DD-46FE-BE00-61FF8A1D27FD}" srcOrd="0" destOrd="6" presId="urn:microsoft.com/office/officeart/2005/8/layout/vList5"/>
    <dgm:cxn modelId="{96338020-7B42-432F-97AF-5A07D8B97F5A}" type="presOf" srcId="{040DFB97-E212-45CD-82DC-B408943B727A}" destId="{44F9D4C5-51DD-46FE-BE00-61FF8A1D27FD}" srcOrd="0" destOrd="2" presId="urn:microsoft.com/office/officeart/2005/8/layout/vList5"/>
    <dgm:cxn modelId="{454C6FEF-9660-4D08-8652-15BFEE25E8FE}" type="presOf" srcId="{E12C0C1E-DB1B-4C03-8691-C8E8E0D296F6}" destId="{44F9D4C5-51DD-46FE-BE00-61FF8A1D27FD}" srcOrd="0" destOrd="10" presId="urn:microsoft.com/office/officeart/2005/8/layout/vList5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D4126B41-91E4-4460-96CF-617EFFF59517}" srcId="{3355ED6A-1D01-4B74-95C6-F5A0E9F98541}" destId="{040DFB97-E212-45CD-82DC-B408943B727A}" srcOrd="2" destOrd="0" parTransId="{B4F67688-C47C-4B54-97FA-D43E9B9D8D13}" sibTransId="{C6906718-9F37-4926-AB75-BFBACE23677F}"/>
    <dgm:cxn modelId="{C06E2B0D-C6FF-4512-856F-48669793F5F1}" type="presOf" srcId="{19329224-D6E4-4BB6-87DE-7FD1419D627A}" destId="{44F9D4C5-51DD-46FE-BE00-61FF8A1D27FD}" srcOrd="0" destOrd="14" presId="urn:microsoft.com/office/officeart/2005/8/layout/vList5"/>
    <dgm:cxn modelId="{4243DAD8-417F-469A-BCE0-F5F48055BDD5}" type="presOf" srcId="{3355ED6A-1D01-4B74-95C6-F5A0E9F98541}" destId="{AE7AF61A-8077-4234-B90E-97D0644A0065}" srcOrd="0" destOrd="0" presId="urn:microsoft.com/office/officeart/2005/8/layout/vList5"/>
    <dgm:cxn modelId="{F51CB35E-D50A-48D9-9F8A-457D990578CD}" type="presOf" srcId="{4BEDB985-8D18-4093-BC87-A47E5FEC558D}" destId="{043EDA98-B5C0-4799-BBEA-024A5B69D8B9}" srcOrd="0" destOrd="0" presId="urn:microsoft.com/office/officeart/2005/8/layout/vList5"/>
    <dgm:cxn modelId="{62C3D224-408B-408A-87D6-D77C95E1686D}" srcId="{3355ED6A-1D01-4B74-95C6-F5A0E9F98541}" destId="{E12C0C1E-DB1B-4C03-8691-C8E8E0D296F6}" srcOrd="10" destOrd="0" parTransId="{F4ADAF9B-F24B-4638-A1E4-0096356D4162}" sibTransId="{20B538F3-3C91-4A2B-9726-CFDABE2455EE}"/>
    <dgm:cxn modelId="{6F9A7953-600A-43A4-8F51-7C855F21CD39}" type="presOf" srcId="{84D37997-466D-420A-B76B-6832D882C74F}" destId="{44F9D4C5-51DD-46FE-BE00-61FF8A1D27FD}" srcOrd="0" destOrd="7" presId="urn:microsoft.com/office/officeart/2005/8/layout/vList5"/>
    <dgm:cxn modelId="{8E6112F1-BEF3-4750-ACA1-094B9FFC5ECC}" type="presParOf" srcId="{043EDA98-B5C0-4799-BBEA-024A5B69D8B9}" destId="{E2136141-4B9F-447C-9EC8-7F81E8854704}" srcOrd="0" destOrd="0" presId="urn:microsoft.com/office/officeart/2005/8/layout/vList5"/>
    <dgm:cxn modelId="{596C756B-A4D7-47F6-AA33-C2C5990D2A6A}" type="presParOf" srcId="{E2136141-4B9F-447C-9EC8-7F81E8854704}" destId="{AE7AF61A-8077-4234-B90E-97D0644A0065}" srcOrd="0" destOrd="0" presId="urn:microsoft.com/office/officeart/2005/8/layout/vList5"/>
    <dgm:cxn modelId="{CA171D4D-7051-4FCF-8B68-0030DC51EC7B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EDB985-8D18-4093-BC87-A47E5FEC558D}" type="doc">
      <dgm:prSet loTypeId="urn:microsoft.com/office/officeart/2005/8/layout/vList5" loCatId="list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355ED6A-1D01-4B74-95C6-F5A0E9F9854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A6EC19-E3B2-46FA-947C-6FC0C20A6DCF}" type="parTrans" cxnId="{1A47C85D-1D66-4132-A8B6-C3C609915159}">
      <dgm:prSet/>
      <dgm:spPr/>
      <dgm:t>
        <a:bodyPr/>
        <a:lstStyle/>
        <a:p>
          <a:endParaRPr lang="ru-RU"/>
        </a:p>
      </dgm:t>
    </dgm:pt>
    <dgm:pt modelId="{2F401E12-C3E2-4850-A449-8EFFE009307A}" type="sibTrans" cxnId="{1A47C85D-1D66-4132-A8B6-C3C609915159}">
      <dgm:prSet/>
      <dgm:spPr/>
      <dgm:t>
        <a:bodyPr/>
        <a:lstStyle/>
        <a:p>
          <a:endParaRPr lang="ru-RU"/>
        </a:p>
      </dgm:t>
    </dgm:pt>
    <dgm:pt modelId="{CFB3D532-5295-4D92-A51F-50983F8B8BA2}">
      <dgm:prSet phldrT="[Текст]"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F372D7-EE9F-4D48-97A7-D98C09B28F18}" type="parTrans" cxnId="{A6FA1C9C-F27A-448A-A36D-5D4C18B316C1}">
      <dgm:prSet/>
      <dgm:spPr/>
      <dgm:t>
        <a:bodyPr/>
        <a:lstStyle/>
        <a:p>
          <a:endParaRPr lang="ru-RU"/>
        </a:p>
      </dgm:t>
    </dgm:pt>
    <dgm:pt modelId="{06628D07-9DF5-43A7-8FD4-06EE6CA204C4}" type="sibTrans" cxnId="{A6FA1C9C-F27A-448A-A36D-5D4C18B316C1}">
      <dgm:prSet/>
      <dgm:spPr/>
      <dgm:t>
        <a:bodyPr/>
        <a:lstStyle/>
        <a:p>
          <a:endParaRPr lang="ru-RU"/>
        </a:p>
      </dgm:t>
    </dgm:pt>
    <dgm:pt modelId="{19329224-D6E4-4BB6-87DE-7FD1419D627A}">
      <dgm:prSet custT="1"/>
      <dgm:spPr/>
      <dgm:t>
        <a:bodyPr/>
        <a:lstStyle/>
        <a:p>
          <a:pPr algn="l"/>
          <a:endParaRPr lang="ru-RU" sz="2000" b="1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E3D56-E8EB-4C0C-AFF5-42E3BEB70BD3}" type="parTrans" cxnId="{B808E58C-146D-4C3C-85EB-87D5B65CBBCC}">
      <dgm:prSet/>
      <dgm:spPr/>
      <dgm:t>
        <a:bodyPr/>
        <a:lstStyle/>
        <a:p>
          <a:endParaRPr lang="ru-RU"/>
        </a:p>
      </dgm:t>
    </dgm:pt>
    <dgm:pt modelId="{873831E5-FC62-42CE-A1C3-0D25A21B00EF}" type="sibTrans" cxnId="{B808E58C-146D-4C3C-85EB-87D5B65CBBCC}">
      <dgm:prSet/>
      <dgm:spPr/>
      <dgm:t>
        <a:bodyPr/>
        <a:lstStyle/>
        <a:p>
          <a:endParaRPr lang="ru-RU"/>
        </a:p>
      </dgm:t>
    </dgm:pt>
    <dgm:pt modelId="{B913E278-53BE-4DBF-800F-5AC29C80FEC3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основании перечней документов с указанием сроков хранения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D5C699-4042-4603-B6CE-77678D7BA08D}" type="parTrans" cxnId="{EFB716DE-9194-4DE0-9B4D-B96C1183DA82}">
      <dgm:prSet/>
      <dgm:spPr/>
      <dgm:t>
        <a:bodyPr/>
        <a:lstStyle/>
        <a:p>
          <a:endParaRPr lang="ru-RU"/>
        </a:p>
      </dgm:t>
    </dgm:pt>
    <dgm:pt modelId="{0004CA06-488A-476A-BF8E-F7072E23DD82}" type="sibTrans" cxnId="{EFB716DE-9194-4DE0-9B4D-B96C1183DA82}">
      <dgm:prSet/>
      <dgm:spPr/>
      <dgm:t>
        <a:bodyPr/>
        <a:lstStyle/>
        <a:p>
          <a:endParaRPr lang="ru-RU"/>
        </a:p>
      </dgm:t>
    </dgm:pt>
    <dgm:pt modelId="{F829D2B9-C90B-4849-AA18-A9954DDEC028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составляется на календарный год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455362-652B-43C0-A3B4-67F75C556395}" type="parTrans" cxnId="{EEDC9733-5483-41C2-A76C-DBCC01B03BE6}">
      <dgm:prSet/>
      <dgm:spPr/>
      <dgm:t>
        <a:bodyPr/>
        <a:lstStyle/>
        <a:p>
          <a:endParaRPr lang="ru-RU"/>
        </a:p>
      </dgm:t>
    </dgm:pt>
    <dgm:pt modelId="{3FED3089-6EB8-47BB-933E-429FFFA0BF52}" type="sibTrans" cxnId="{EEDC9733-5483-41C2-A76C-DBCC01B03BE6}">
      <dgm:prSet/>
      <dgm:spPr/>
      <dgm:t>
        <a:bodyPr/>
        <a:lstStyle/>
        <a:p>
          <a:endParaRPr lang="ru-RU"/>
        </a:p>
      </dgm:t>
    </dgm:pt>
    <dgm:pt modelId="{C3BB2518-5605-42AD-B810-BCB0D0BE41FE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вводится в действие с 1 января следующего календарного года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1BDF7-30CC-4793-8595-32EE053D19E3}" type="parTrans" cxnId="{E7E7E2B7-01CF-4780-978B-868228B6E0EE}">
      <dgm:prSet/>
      <dgm:spPr/>
      <dgm:t>
        <a:bodyPr/>
        <a:lstStyle/>
        <a:p>
          <a:endParaRPr lang="ru-RU"/>
        </a:p>
      </dgm:t>
    </dgm:pt>
    <dgm:pt modelId="{7FB822A0-3023-405D-A293-0628F67C1F9D}" type="sibTrans" cxnId="{E7E7E2B7-01CF-4780-978B-868228B6E0EE}">
      <dgm:prSet/>
      <dgm:spPr/>
      <dgm:t>
        <a:bodyPr/>
        <a:lstStyle/>
        <a:p>
          <a:endParaRPr lang="ru-RU"/>
        </a:p>
      </dgm:t>
    </dgm:pt>
    <dgm:pt modelId="{5C38425B-0BD2-4117-ABE1-4501C0168AB6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проводится в соответствии с приказом (распоряжением) руководителя организации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4C987-BFE2-4965-9393-DB43CA69D8D7}" type="parTrans" cxnId="{69C7AADF-ADA8-47F5-9D93-7B4469C5AFD1}">
      <dgm:prSet/>
      <dgm:spPr/>
      <dgm:t>
        <a:bodyPr/>
        <a:lstStyle/>
        <a:p>
          <a:endParaRPr lang="ru-RU"/>
        </a:p>
      </dgm:t>
    </dgm:pt>
    <dgm:pt modelId="{2373BFF7-C347-45B5-BCF8-78162BBD50A4}" type="sibTrans" cxnId="{69C7AADF-ADA8-47F5-9D93-7B4469C5AFD1}">
      <dgm:prSet/>
      <dgm:spPr/>
      <dgm:t>
        <a:bodyPr/>
        <a:lstStyle/>
        <a:p>
          <a:endParaRPr lang="ru-RU"/>
        </a:p>
      </dgm:t>
    </dgm:pt>
    <dgm:pt modelId="{D3D6C075-6C04-4031-B6C0-0E4C1FCE0A4B}">
      <dgm:prSet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предстоящий календарный год составляется в последнем квартале текущего года.</a:t>
          </a:r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27A2D-C6FB-4AE9-925A-298995FFAFDB}" type="parTrans" cxnId="{8F421137-5812-4B9A-B79C-DBC5819160C1}">
      <dgm:prSet/>
      <dgm:spPr/>
      <dgm:t>
        <a:bodyPr/>
        <a:lstStyle/>
        <a:p>
          <a:endParaRPr lang="ru-RU"/>
        </a:p>
      </dgm:t>
    </dgm:pt>
    <dgm:pt modelId="{1B43723A-DC64-4B9C-9F3B-210CA8ADD71E}" type="sibTrans" cxnId="{8F421137-5812-4B9A-B79C-DBC5819160C1}">
      <dgm:prSet/>
      <dgm:spPr/>
      <dgm:t>
        <a:bodyPr/>
        <a:lstStyle/>
        <a:p>
          <a:endParaRPr lang="ru-RU"/>
        </a:p>
      </dgm:t>
    </dgm:pt>
    <dgm:pt modelId="{B61120BC-C46E-416C-B9A0-3B6971A2354B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5DAD01-F137-4F51-90E9-60A893B70E53}" type="parTrans" cxnId="{644CD491-86C7-4CCC-8AA0-2D545D197CA2}">
      <dgm:prSet/>
      <dgm:spPr/>
      <dgm:t>
        <a:bodyPr/>
        <a:lstStyle/>
        <a:p>
          <a:endParaRPr lang="ru-RU"/>
        </a:p>
      </dgm:t>
    </dgm:pt>
    <dgm:pt modelId="{B2ABF3E5-9F7D-4E15-A43C-223A44DEB544}" type="sibTrans" cxnId="{644CD491-86C7-4CCC-8AA0-2D545D197CA2}">
      <dgm:prSet/>
      <dgm:spPr/>
      <dgm:t>
        <a:bodyPr/>
        <a:lstStyle/>
        <a:p>
          <a:endParaRPr lang="ru-RU"/>
        </a:p>
      </dgm:t>
    </dgm:pt>
    <dgm:pt modelId="{4B791841-E2C4-44B5-B017-28B631B673CF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41D01A-B688-4E4C-85C6-609225FA29C7}" type="parTrans" cxnId="{ED98C594-A975-4BFA-B61C-42A36CBE3A18}">
      <dgm:prSet/>
      <dgm:spPr/>
      <dgm:t>
        <a:bodyPr/>
        <a:lstStyle/>
        <a:p>
          <a:endParaRPr lang="ru-RU"/>
        </a:p>
      </dgm:t>
    </dgm:pt>
    <dgm:pt modelId="{7AA9DF6C-7097-413E-B64D-5B65A01F2864}" type="sibTrans" cxnId="{ED98C594-A975-4BFA-B61C-42A36CBE3A18}">
      <dgm:prSet/>
      <dgm:spPr/>
      <dgm:t>
        <a:bodyPr/>
        <a:lstStyle/>
        <a:p>
          <a:endParaRPr lang="ru-RU"/>
        </a:p>
      </dgm:t>
    </dgm:pt>
    <dgm:pt modelId="{5E751622-FE70-482F-8203-B3DAEF12AA56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74D907-34CD-487E-8311-BCA849568087}" type="parTrans" cxnId="{0CA472B4-6926-49D8-98A2-56D6CC187D8F}">
      <dgm:prSet/>
      <dgm:spPr/>
      <dgm:t>
        <a:bodyPr/>
        <a:lstStyle/>
        <a:p>
          <a:endParaRPr lang="ru-RU"/>
        </a:p>
      </dgm:t>
    </dgm:pt>
    <dgm:pt modelId="{658A61FE-7B7F-4B9E-8ED2-117309567223}" type="sibTrans" cxnId="{0CA472B4-6926-49D8-98A2-56D6CC187D8F}">
      <dgm:prSet/>
      <dgm:spPr/>
      <dgm:t>
        <a:bodyPr/>
        <a:lstStyle/>
        <a:p>
          <a:endParaRPr lang="ru-RU"/>
        </a:p>
      </dgm:t>
    </dgm:pt>
    <dgm:pt modelId="{DFE666E6-9C2D-4DB1-BAC8-FD8AA9E7D75B}">
      <dgm:prSet custT="1"/>
      <dgm:spPr/>
      <dgm:t>
        <a:bodyPr/>
        <a:lstStyle/>
        <a:p>
          <a:pPr algn="just"/>
          <a:endParaRPr lang="ru-RU" sz="20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ED2A15-353F-4C2D-8085-2310D7698B85}" type="parTrans" cxnId="{A7E3513A-7648-49F1-B89A-A75E20511013}">
      <dgm:prSet/>
      <dgm:spPr/>
      <dgm:t>
        <a:bodyPr/>
        <a:lstStyle/>
        <a:p>
          <a:endParaRPr lang="ru-RU"/>
        </a:p>
      </dgm:t>
    </dgm:pt>
    <dgm:pt modelId="{CF9568D8-FD99-40F6-AD7A-C29358006E6F}" type="sibTrans" cxnId="{A7E3513A-7648-49F1-B89A-A75E20511013}">
      <dgm:prSet/>
      <dgm:spPr/>
      <dgm:t>
        <a:bodyPr/>
        <a:lstStyle/>
        <a:p>
          <a:endParaRPr lang="ru-RU"/>
        </a:p>
      </dgm:t>
    </dgm:pt>
    <dgm:pt modelId="{043EDA98-B5C0-4799-BBEA-024A5B69D8B9}" type="pres">
      <dgm:prSet presAssocID="{4BEDB985-8D18-4093-BC87-A47E5FEC558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136141-4B9F-447C-9EC8-7F81E8854704}" type="pres">
      <dgm:prSet presAssocID="{3355ED6A-1D01-4B74-95C6-F5A0E9F98541}" presName="linNode" presStyleCnt="0"/>
      <dgm:spPr/>
    </dgm:pt>
    <dgm:pt modelId="{AE7AF61A-8077-4234-B90E-97D0644A0065}" type="pres">
      <dgm:prSet presAssocID="{3355ED6A-1D01-4B74-95C6-F5A0E9F98541}" presName="parentText" presStyleLbl="node1" presStyleIdx="0" presStyleCnt="1" custScaleX="84380" custLinFactNeighborX="-18172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9D4C5-51DD-46FE-BE00-61FF8A1D27FD}" type="pres">
      <dgm:prSet presAssocID="{3355ED6A-1D01-4B74-95C6-F5A0E9F98541}" presName="descendantText" presStyleLbl="alignAccFollowNode1" presStyleIdx="0" presStyleCnt="1" custScaleX="113130" custScaleY="1251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421137-5812-4B9A-B79C-DBC5819160C1}" srcId="{3355ED6A-1D01-4B74-95C6-F5A0E9F98541}" destId="{D3D6C075-6C04-4031-B6C0-0E4C1FCE0A4B}" srcOrd="7" destOrd="0" parTransId="{C2F27A2D-C6FB-4AE9-925A-298995FFAFDB}" sibTransId="{1B43723A-DC64-4B9C-9F3B-210CA8ADD71E}"/>
    <dgm:cxn modelId="{B808E58C-146D-4C3C-85EB-87D5B65CBBCC}" srcId="{3355ED6A-1D01-4B74-95C6-F5A0E9F98541}" destId="{19329224-D6E4-4BB6-87DE-7FD1419D627A}" srcOrd="10" destOrd="0" parTransId="{C35E3D56-E8EB-4C0C-AFF5-42E3BEB70BD3}" sibTransId="{873831E5-FC62-42CE-A1C3-0D25A21B00EF}"/>
    <dgm:cxn modelId="{6AE2DE06-83EF-45D1-A86A-D3BA4507857D}" type="presOf" srcId="{F829D2B9-C90B-4849-AA18-A9954DDEC028}" destId="{44F9D4C5-51DD-46FE-BE00-61FF8A1D27FD}" srcOrd="0" destOrd="3" presId="urn:microsoft.com/office/officeart/2005/8/layout/vList5"/>
    <dgm:cxn modelId="{A60637D8-545D-49E3-87D1-E369553BB671}" type="presOf" srcId="{C3BB2518-5605-42AD-B810-BCB0D0BE41FE}" destId="{44F9D4C5-51DD-46FE-BE00-61FF8A1D27FD}" srcOrd="0" destOrd="5" presId="urn:microsoft.com/office/officeart/2005/8/layout/vList5"/>
    <dgm:cxn modelId="{6F1002BF-EB41-410B-8B6F-B30714EB33B8}" type="presOf" srcId="{DFE666E6-9C2D-4DB1-BAC8-FD8AA9E7D75B}" destId="{44F9D4C5-51DD-46FE-BE00-61FF8A1D27FD}" srcOrd="0" destOrd="8" presId="urn:microsoft.com/office/officeart/2005/8/layout/vList5"/>
    <dgm:cxn modelId="{70C3E2BE-F69B-4982-A5A9-6B89E11E7F67}" type="presOf" srcId="{4B791841-E2C4-44B5-B017-28B631B673CF}" destId="{44F9D4C5-51DD-46FE-BE00-61FF8A1D27FD}" srcOrd="0" destOrd="4" presId="urn:microsoft.com/office/officeart/2005/8/layout/vList5"/>
    <dgm:cxn modelId="{69C7AADF-ADA8-47F5-9D93-7B4469C5AFD1}" srcId="{3355ED6A-1D01-4B74-95C6-F5A0E9F98541}" destId="{5C38425B-0BD2-4117-ABE1-4501C0168AB6}" srcOrd="9" destOrd="0" parTransId="{A6C4C987-BFE2-4965-9393-DB43CA69D8D7}" sibTransId="{2373BFF7-C347-45B5-BCF8-78162BBD50A4}"/>
    <dgm:cxn modelId="{E7E7E2B7-01CF-4780-978B-868228B6E0EE}" srcId="{3355ED6A-1D01-4B74-95C6-F5A0E9F98541}" destId="{C3BB2518-5605-42AD-B810-BCB0D0BE41FE}" srcOrd="5" destOrd="0" parTransId="{4A81BDF7-30CC-4793-8595-32EE053D19E3}" sibTransId="{7FB822A0-3023-405D-A293-0628F67C1F9D}"/>
    <dgm:cxn modelId="{ED98C594-A975-4BFA-B61C-42A36CBE3A18}" srcId="{3355ED6A-1D01-4B74-95C6-F5A0E9F98541}" destId="{4B791841-E2C4-44B5-B017-28B631B673CF}" srcOrd="4" destOrd="0" parTransId="{7241D01A-B688-4E4C-85C6-609225FA29C7}" sibTransId="{7AA9DF6C-7097-413E-B64D-5B65A01F2864}"/>
    <dgm:cxn modelId="{EEDC9733-5483-41C2-A76C-DBCC01B03BE6}" srcId="{3355ED6A-1D01-4B74-95C6-F5A0E9F98541}" destId="{F829D2B9-C90B-4849-AA18-A9954DDEC028}" srcOrd="3" destOrd="0" parTransId="{32455362-652B-43C0-A3B4-67F75C556395}" sibTransId="{3FED3089-6EB8-47BB-933E-429FFFA0BF52}"/>
    <dgm:cxn modelId="{EFCFDBA2-5CAC-486E-89C2-71CE699B4438}" type="presOf" srcId="{B61120BC-C46E-416C-B9A0-3B6971A2354B}" destId="{44F9D4C5-51DD-46FE-BE00-61FF8A1D27FD}" srcOrd="0" destOrd="2" presId="urn:microsoft.com/office/officeart/2005/8/layout/vList5"/>
    <dgm:cxn modelId="{2908F297-F83B-4678-8F11-41202453C079}" type="presOf" srcId="{D3D6C075-6C04-4031-B6C0-0E4C1FCE0A4B}" destId="{44F9D4C5-51DD-46FE-BE00-61FF8A1D27FD}" srcOrd="0" destOrd="7" presId="urn:microsoft.com/office/officeart/2005/8/layout/vList5"/>
    <dgm:cxn modelId="{361E97A2-71B2-4995-B777-959614906B92}" type="presOf" srcId="{5C38425B-0BD2-4117-ABE1-4501C0168AB6}" destId="{44F9D4C5-51DD-46FE-BE00-61FF8A1D27FD}" srcOrd="0" destOrd="9" presId="urn:microsoft.com/office/officeart/2005/8/layout/vList5"/>
    <dgm:cxn modelId="{69EFF7E8-FA90-4EA0-917C-3B92535A7183}" type="presOf" srcId="{3355ED6A-1D01-4B74-95C6-F5A0E9F98541}" destId="{AE7AF61A-8077-4234-B90E-97D0644A0065}" srcOrd="0" destOrd="0" presId="urn:microsoft.com/office/officeart/2005/8/layout/vList5"/>
    <dgm:cxn modelId="{1A47C85D-1D66-4132-A8B6-C3C609915159}" srcId="{4BEDB985-8D18-4093-BC87-A47E5FEC558D}" destId="{3355ED6A-1D01-4B74-95C6-F5A0E9F98541}" srcOrd="0" destOrd="0" parTransId="{0DA6EC19-E3B2-46FA-947C-6FC0C20A6DCF}" sibTransId="{2F401E12-C3E2-4850-A449-8EFFE009307A}"/>
    <dgm:cxn modelId="{A7E3513A-7648-49F1-B89A-A75E20511013}" srcId="{3355ED6A-1D01-4B74-95C6-F5A0E9F98541}" destId="{DFE666E6-9C2D-4DB1-BAC8-FD8AA9E7D75B}" srcOrd="8" destOrd="0" parTransId="{F3ED2A15-353F-4C2D-8085-2310D7698B85}" sibTransId="{CF9568D8-FD99-40F6-AD7A-C29358006E6F}"/>
    <dgm:cxn modelId="{A835728D-36BB-4128-8BC1-C8D0179E8BC3}" type="presOf" srcId="{5E751622-FE70-482F-8203-B3DAEF12AA56}" destId="{44F9D4C5-51DD-46FE-BE00-61FF8A1D27FD}" srcOrd="0" destOrd="6" presId="urn:microsoft.com/office/officeart/2005/8/layout/vList5"/>
    <dgm:cxn modelId="{538252D1-6488-4BB4-9D46-6F2557C41A46}" type="presOf" srcId="{CFB3D532-5295-4D92-A51F-50983F8B8BA2}" destId="{44F9D4C5-51DD-46FE-BE00-61FF8A1D27FD}" srcOrd="0" destOrd="0" presId="urn:microsoft.com/office/officeart/2005/8/layout/vList5"/>
    <dgm:cxn modelId="{A6FA1C9C-F27A-448A-A36D-5D4C18B316C1}" srcId="{3355ED6A-1D01-4B74-95C6-F5A0E9F98541}" destId="{CFB3D532-5295-4D92-A51F-50983F8B8BA2}" srcOrd="0" destOrd="0" parTransId="{4AF372D7-EE9F-4D48-97A7-D98C09B28F18}" sibTransId="{06628D07-9DF5-43A7-8FD4-06EE6CA204C4}"/>
    <dgm:cxn modelId="{EFB716DE-9194-4DE0-9B4D-B96C1183DA82}" srcId="{3355ED6A-1D01-4B74-95C6-F5A0E9F98541}" destId="{B913E278-53BE-4DBF-800F-5AC29C80FEC3}" srcOrd="1" destOrd="0" parTransId="{58D5C699-4042-4603-B6CE-77678D7BA08D}" sibTransId="{0004CA06-488A-476A-BF8E-F7072E23DD82}"/>
    <dgm:cxn modelId="{38E585DA-9220-433C-AA53-072A0AE6BD29}" type="presOf" srcId="{4BEDB985-8D18-4093-BC87-A47E5FEC558D}" destId="{043EDA98-B5C0-4799-BBEA-024A5B69D8B9}" srcOrd="0" destOrd="0" presId="urn:microsoft.com/office/officeart/2005/8/layout/vList5"/>
    <dgm:cxn modelId="{A7F7CD16-9CF3-4D0C-894C-461CBFFAE802}" type="presOf" srcId="{19329224-D6E4-4BB6-87DE-7FD1419D627A}" destId="{44F9D4C5-51DD-46FE-BE00-61FF8A1D27FD}" srcOrd="0" destOrd="10" presId="urn:microsoft.com/office/officeart/2005/8/layout/vList5"/>
    <dgm:cxn modelId="{0CA472B4-6926-49D8-98A2-56D6CC187D8F}" srcId="{3355ED6A-1D01-4B74-95C6-F5A0E9F98541}" destId="{5E751622-FE70-482F-8203-B3DAEF12AA56}" srcOrd="6" destOrd="0" parTransId="{6474D907-34CD-487E-8311-BCA849568087}" sibTransId="{658A61FE-7B7F-4B9E-8ED2-117309567223}"/>
    <dgm:cxn modelId="{BA0986FF-71DF-4F23-BFD9-C61A87CDF7DB}" type="presOf" srcId="{B913E278-53BE-4DBF-800F-5AC29C80FEC3}" destId="{44F9D4C5-51DD-46FE-BE00-61FF8A1D27FD}" srcOrd="0" destOrd="1" presId="urn:microsoft.com/office/officeart/2005/8/layout/vList5"/>
    <dgm:cxn modelId="{644CD491-86C7-4CCC-8AA0-2D545D197CA2}" srcId="{3355ED6A-1D01-4B74-95C6-F5A0E9F98541}" destId="{B61120BC-C46E-416C-B9A0-3B6971A2354B}" srcOrd="2" destOrd="0" parTransId="{125DAD01-F137-4F51-90E9-60A893B70E53}" sibTransId="{B2ABF3E5-9F7D-4E15-A43C-223A44DEB544}"/>
    <dgm:cxn modelId="{E736DDB5-9D2C-418D-AD80-DD6BFB181AD8}" type="presParOf" srcId="{043EDA98-B5C0-4799-BBEA-024A5B69D8B9}" destId="{E2136141-4B9F-447C-9EC8-7F81E8854704}" srcOrd="0" destOrd="0" presId="urn:microsoft.com/office/officeart/2005/8/layout/vList5"/>
    <dgm:cxn modelId="{018DE0B1-577C-4081-B790-83025B14087A}" type="presParOf" srcId="{E2136141-4B9F-447C-9EC8-7F81E8854704}" destId="{AE7AF61A-8077-4234-B90E-97D0644A0065}" srcOrd="0" destOrd="0" presId="urn:microsoft.com/office/officeart/2005/8/layout/vList5"/>
    <dgm:cxn modelId="{B1D9BF6C-2C47-4BCF-BD59-57D2157279D2}" type="presParOf" srcId="{E2136141-4B9F-447C-9EC8-7F81E8854704}" destId="{44F9D4C5-51DD-46FE-BE00-61FF8A1D27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разработка классификационной схемы номенклатуры дел организации (схемы систематизации дел)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выявление состава документов для составления номенклатуры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3. составление заголовков (наименований)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систематизация заголовков дел внутри раздела номенклатуры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4591E1DB-DEC7-4796-BA76-F43D15F29C79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5. индексация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19E74-B89C-47A6-BD43-5156EEB51807}" type="parTrans" cxnId="{234A1736-AE9D-41A5-A29A-2A0959BF318C}">
      <dgm:prSet/>
      <dgm:spPr/>
      <dgm:t>
        <a:bodyPr/>
        <a:lstStyle/>
        <a:p>
          <a:endParaRPr lang="ru-RU"/>
        </a:p>
      </dgm:t>
    </dgm:pt>
    <dgm:pt modelId="{2D3DECCF-23C3-4540-B63A-53BD2BA59C51}" type="sibTrans" cxnId="{234A1736-AE9D-41A5-A29A-2A0959BF318C}">
      <dgm:prSet/>
      <dgm:spPr/>
      <dgm:t>
        <a:bodyPr/>
        <a:lstStyle/>
        <a:p>
          <a:endParaRPr lang="ru-RU"/>
        </a:p>
      </dgm:t>
    </dgm:pt>
    <dgm:pt modelId="{92E6B41D-ECF1-435F-8EB0-B1803371F64E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6. определение сроков хранения дел</a:t>
          </a:r>
          <a:endParaRPr lang="ru-RU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B1C93D-CAA5-45E5-A7D5-4584BB2E4AE1}" type="parTrans" cxnId="{52B4C200-041F-49E4-85D6-2D418E9230D1}">
      <dgm:prSet/>
      <dgm:spPr/>
      <dgm:t>
        <a:bodyPr/>
        <a:lstStyle/>
        <a:p>
          <a:endParaRPr lang="ru-RU"/>
        </a:p>
      </dgm:t>
    </dgm:pt>
    <dgm:pt modelId="{125A4D1E-E94D-47E4-AF16-4A75BD932215}" type="sibTrans" cxnId="{52B4C200-041F-49E4-85D6-2D418E9230D1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6" custLinFactX="-13738" custLinFactNeighborX="-100000" custLinFactNeighborY="-224"/>
      <dgm:spPr/>
    </dgm:pt>
    <dgm:pt modelId="{349D4BDB-3572-4AF9-BEA2-74CD18D199BC}" type="pres">
      <dgm:prSet presAssocID="{F1CFA472-3AD5-4A88-9977-5C9CC51FFB83}" presName="txShp" presStyleLbl="node1" presStyleIdx="0" presStyleCnt="6" custScaleX="139080" custLinFactNeighborX="-285" custLinFactNeighborY="-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6" custLinFactX="-2713" custLinFactNeighborX="-100000" custLinFactNeighborY="-8799"/>
      <dgm:spPr/>
    </dgm:pt>
    <dgm:pt modelId="{8AB239F8-8A3D-4D2F-9F24-B2DFF46F9D64}" type="pres">
      <dgm:prSet presAssocID="{2D5A8321-056B-4C57-9442-ED200F80882A}" presName="txShp" presStyleLbl="node1" presStyleIdx="1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6" custLinFactX="-2713" custLinFactNeighborX="-100000" custLinFactNeighborY="-6350"/>
      <dgm:spPr/>
    </dgm:pt>
    <dgm:pt modelId="{4416A7AE-53EC-47EB-8CF2-BA285E08B46C}" type="pres">
      <dgm:prSet presAssocID="{2E7D4B89-2F35-442A-B5B5-FDE17F4B79F0}" presName="txShp" presStyleLbl="node1" presStyleIdx="2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6" custLinFactX="-24763" custLinFactNeighborX="-100000" custLinFactNeighborY="-3900"/>
      <dgm:spPr/>
    </dgm:pt>
    <dgm:pt modelId="{2F12F06D-B4B1-4624-85FF-831759F440AC}" type="pres">
      <dgm:prSet presAssocID="{4EA0577D-0F4B-4FA9-9BF7-6521E1C4E226}" presName="txShp" presStyleLbl="node1" presStyleIdx="3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45E8B-2E33-4AE6-B3DB-F08A601B97AE}" type="pres">
      <dgm:prSet presAssocID="{30C935A2-7FCB-49CE-ADCB-AA13ABD32D39}" presName="spacing" presStyleCnt="0"/>
      <dgm:spPr/>
    </dgm:pt>
    <dgm:pt modelId="{9EEE348C-6415-412B-B5DE-3EECE10A9E1E}" type="pres">
      <dgm:prSet presAssocID="{4591E1DB-DEC7-4796-BA76-F43D15F29C79}" presName="composite" presStyleCnt="0"/>
      <dgm:spPr/>
    </dgm:pt>
    <dgm:pt modelId="{24394774-39A8-4827-BB77-78143DFFFC85}" type="pres">
      <dgm:prSet presAssocID="{4591E1DB-DEC7-4796-BA76-F43D15F29C79}" presName="imgShp" presStyleLbl="fgImgPlace1" presStyleIdx="4" presStyleCnt="6" custLinFactX="-2713" custLinFactNeighborX="-100000" custLinFactNeighborY="-1451"/>
      <dgm:spPr/>
    </dgm:pt>
    <dgm:pt modelId="{30E028DA-5736-4ED6-A34A-EEEA7C30E3AA}" type="pres">
      <dgm:prSet presAssocID="{4591E1DB-DEC7-4796-BA76-F43D15F29C79}" presName="txShp" presStyleLbl="node1" presStyleIdx="4" presStyleCnt="6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FE719-EEFB-4C4E-9B81-E0A951F89A58}" type="pres">
      <dgm:prSet presAssocID="{2D3DECCF-23C3-4540-B63A-53BD2BA59C51}" presName="spacing" presStyleCnt="0"/>
      <dgm:spPr/>
    </dgm:pt>
    <dgm:pt modelId="{07F33A44-09F7-479D-A61D-EC35A2D565D1}" type="pres">
      <dgm:prSet presAssocID="{92E6B41D-ECF1-435F-8EB0-B1803371F64E}" presName="composite" presStyleCnt="0"/>
      <dgm:spPr/>
    </dgm:pt>
    <dgm:pt modelId="{2ECD1D54-C6E7-446A-AFFF-EDEB0AAEDF0E}" type="pres">
      <dgm:prSet presAssocID="{92E6B41D-ECF1-435F-8EB0-B1803371F64E}" presName="imgShp" presStyleLbl="fgImgPlace1" presStyleIdx="5" presStyleCnt="6" custLinFactX="-2713" custLinFactNeighborX="-100000" custLinFactNeighborY="999"/>
      <dgm:spPr/>
    </dgm:pt>
    <dgm:pt modelId="{5954B2B8-F0DF-497D-87D7-0A4ABDC14C55}" type="pres">
      <dgm:prSet presAssocID="{92E6B41D-ECF1-435F-8EB0-B1803371F64E}" presName="txShp" presStyleLbl="node1" presStyleIdx="5" presStyleCnt="6" custScaleX="1414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DF7A5934-A3D9-48A4-9953-82AC8AD987D8}" type="presOf" srcId="{2D5A8321-056B-4C57-9442-ED200F80882A}" destId="{8AB239F8-8A3D-4D2F-9F24-B2DFF46F9D64}" srcOrd="0" destOrd="0" presId="urn:microsoft.com/office/officeart/2005/8/layout/vList3"/>
    <dgm:cxn modelId="{2D234931-5962-4BB7-BB1E-59B1E1C8492F}" type="presOf" srcId="{FC197981-E3C3-4778-9794-9BB1B819B4DE}" destId="{2F8C99CB-19FD-45EB-A3B0-2DF9C757423D}" srcOrd="0" destOrd="0" presId="urn:microsoft.com/office/officeart/2005/8/layout/vList3"/>
    <dgm:cxn modelId="{F58E0F50-AA25-4A16-BC3F-1A4864D6B5CA}" type="presOf" srcId="{92E6B41D-ECF1-435F-8EB0-B1803371F64E}" destId="{5954B2B8-F0DF-497D-87D7-0A4ABDC14C55}" srcOrd="0" destOrd="0" presId="urn:microsoft.com/office/officeart/2005/8/layout/vList3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288DA495-FBFB-4C0E-B17B-8AABE9B2A75E}" type="presOf" srcId="{4591E1DB-DEC7-4796-BA76-F43D15F29C79}" destId="{30E028DA-5736-4ED6-A34A-EEEA7C30E3AA}" srcOrd="0" destOrd="0" presId="urn:microsoft.com/office/officeart/2005/8/layout/vList3"/>
    <dgm:cxn modelId="{52B4C200-041F-49E4-85D6-2D418E9230D1}" srcId="{FC197981-E3C3-4778-9794-9BB1B819B4DE}" destId="{92E6B41D-ECF1-435F-8EB0-B1803371F64E}" srcOrd="5" destOrd="0" parTransId="{E2B1C93D-CAA5-45E5-A7D5-4584BB2E4AE1}" sibTransId="{125A4D1E-E94D-47E4-AF16-4A75BD932215}"/>
    <dgm:cxn modelId="{BCB68BFC-3C67-4343-80AC-4064314F0C7C}" type="presOf" srcId="{F1CFA472-3AD5-4A88-9977-5C9CC51FFB83}" destId="{349D4BDB-3572-4AF9-BEA2-74CD18D199BC}" srcOrd="0" destOrd="0" presId="urn:microsoft.com/office/officeart/2005/8/layout/vList3"/>
    <dgm:cxn modelId="{A3274F7D-466C-40DC-B52F-3466F71F1A21}" type="presOf" srcId="{4EA0577D-0F4B-4FA9-9BF7-6521E1C4E226}" destId="{2F12F06D-B4B1-4624-85FF-831759F440AC}" srcOrd="0" destOrd="0" presId="urn:microsoft.com/office/officeart/2005/8/layout/vList3"/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E521E81C-246C-4DDF-8D0C-5CF1B0D38B8B}" type="presOf" srcId="{2E7D4B89-2F35-442A-B5B5-FDE17F4B79F0}" destId="{4416A7AE-53EC-47EB-8CF2-BA285E08B46C}" srcOrd="0" destOrd="0" presId="urn:microsoft.com/office/officeart/2005/8/layout/vList3"/>
    <dgm:cxn modelId="{234A1736-AE9D-41A5-A29A-2A0959BF318C}" srcId="{FC197981-E3C3-4778-9794-9BB1B819B4DE}" destId="{4591E1DB-DEC7-4796-BA76-F43D15F29C79}" srcOrd="4" destOrd="0" parTransId="{80A19E74-B89C-47A6-BD43-5156EEB51807}" sibTransId="{2D3DECCF-23C3-4540-B63A-53BD2BA59C51}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DFFDAFC9-64B5-45EF-92C2-2A8E9A8347C7}" type="presParOf" srcId="{2F8C99CB-19FD-45EB-A3B0-2DF9C757423D}" destId="{A28202BF-C6DE-4B93-9902-3F6C9930D882}" srcOrd="0" destOrd="0" presId="urn:microsoft.com/office/officeart/2005/8/layout/vList3"/>
    <dgm:cxn modelId="{8195AEC8-C05B-45A0-AC06-6B911EBE4A07}" type="presParOf" srcId="{A28202BF-C6DE-4B93-9902-3F6C9930D882}" destId="{565753E1-9A24-44E0-91F6-8B281435F429}" srcOrd="0" destOrd="0" presId="urn:microsoft.com/office/officeart/2005/8/layout/vList3"/>
    <dgm:cxn modelId="{9407D148-FBA4-42F7-B9D3-A5D6F0BFCC9A}" type="presParOf" srcId="{A28202BF-C6DE-4B93-9902-3F6C9930D882}" destId="{349D4BDB-3572-4AF9-BEA2-74CD18D199BC}" srcOrd="1" destOrd="0" presId="urn:microsoft.com/office/officeart/2005/8/layout/vList3"/>
    <dgm:cxn modelId="{854D6A82-21CE-464D-ABA7-789D85C0DB1D}" type="presParOf" srcId="{2F8C99CB-19FD-45EB-A3B0-2DF9C757423D}" destId="{CC16188A-664A-42B9-8DA8-4CDF597E93C8}" srcOrd="1" destOrd="0" presId="urn:microsoft.com/office/officeart/2005/8/layout/vList3"/>
    <dgm:cxn modelId="{E06C9DE9-B2F7-41DB-9E28-3455942E95A9}" type="presParOf" srcId="{2F8C99CB-19FD-45EB-A3B0-2DF9C757423D}" destId="{2DBD867E-60ED-4C71-95BD-5EAB8A111891}" srcOrd="2" destOrd="0" presId="urn:microsoft.com/office/officeart/2005/8/layout/vList3"/>
    <dgm:cxn modelId="{5F1ABFB0-8397-466E-A79B-0DEE6B3487E3}" type="presParOf" srcId="{2DBD867E-60ED-4C71-95BD-5EAB8A111891}" destId="{0B037CF1-F208-4353-832D-3C8448EA7309}" srcOrd="0" destOrd="0" presId="urn:microsoft.com/office/officeart/2005/8/layout/vList3"/>
    <dgm:cxn modelId="{01DCAD20-39DD-43CD-92CD-56470B6FD133}" type="presParOf" srcId="{2DBD867E-60ED-4C71-95BD-5EAB8A111891}" destId="{8AB239F8-8A3D-4D2F-9F24-B2DFF46F9D64}" srcOrd="1" destOrd="0" presId="urn:microsoft.com/office/officeart/2005/8/layout/vList3"/>
    <dgm:cxn modelId="{C6C7ADB8-AF99-4248-A2FD-AED9046F522A}" type="presParOf" srcId="{2F8C99CB-19FD-45EB-A3B0-2DF9C757423D}" destId="{F5F9B785-4A23-4A2E-B72C-CC9C4BE3FE6A}" srcOrd="3" destOrd="0" presId="urn:microsoft.com/office/officeart/2005/8/layout/vList3"/>
    <dgm:cxn modelId="{803F4391-6809-4C86-B9B5-41748EC18592}" type="presParOf" srcId="{2F8C99CB-19FD-45EB-A3B0-2DF9C757423D}" destId="{76C776D0-C922-4BEB-A136-DED629BE2493}" srcOrd="4" destOrd="0" presId="urn:microsoft.com/office/officeart/2005/8/layout/vList3"/>
    <dgm:cxn modelId="{C42357B5-9200-43ED-94CA-00EE8023236F}" type="presParOf" srcId="{76C776D0-C922-4BEB-A136-DED629BE2493}" destId="{8E6EFD16-76D6-4C50-9944-BF571329ED79}" srcOrd="0" destOrd="0" presId="urn:microsoft.com/office/officeart/2005/8/layout/vList3"/>
    <dgm:cxn modelId="{75D54CBF-4079-4F27-B127-9E9FBD3D585E}" type="presParOf" srcId="{76C776D0-C922-4BEB-A136-DED629BE2493}" destId="{4416A7AE-53EC-47EB-8CF2-BA285E08B46C}" srcOrd="1" destOrd="0" presId="urn:microsoft.com/office/officeart/2005/8/layout/vList3"/>
    <dgm:cxn modelId="{F9E3514A-FD55-4C7F-9F3E-C4E0A9BDFBDB}" type="presParOf" srcId="{2F8C99CB-19FD-45EB-A3B0-2DF9C757423D}" destId="{508FFD41-1912-47A7-A2B4-51341C965DD3}" srcOrd="5" destOrd="0" presId="urn:microsoft.com/office/officeart/2005/8/layout/vList3"/>
    <dgm:cxn modelId="{5C0D3005-47FC-488D-AAA5-AE40FD7D2252}" type="presParOf" srcId="{2F8C99CB-19FD-45EB-A3B0-2DF9C757423D}" destId="{91504A17-AE05-478F-AC3B-19559C650F6E}" srcOrd="6" destOrd="0" presId="urn:microsoft.com/office/officeart/2005/8/layout/vList3"/>
    <dgm:cxn modelId="{F5044F8F-B157-47C4-9D4B-6340EC1EDA5B}" type="presParOf" srcId="{91504A17-AE05-478F-AC3B-19559C650F6E}" destId="{8B4887B9-ED5E-4196-ADF7-CFA15FAC6F4E}" srcOrd="0" destOrd="0" presId="urn:microsoft.com/office/officeart/2005/8/layout/vList3"/>
    <dgm:cxn modelId="{F2CF34C2-7422-42BF-AF73-B079268F8632}" type="presParOf" srcId="{91504A17-AE05-478F-AC3B-19559C650F6E}" destId="{2F12F06D-B4B1-4624-85FF-831759F440AC}" srcOrd="1" destOrd="0" presId="urn:microsoft.com/office/officeart/2005/8/layout/vList3"/>
    <dgm:cxn modelId="{01C992ED-279E-4F86-AD06-4414462A5792}" type="presParOf" srcId="{2F8C99CB-19FD-45EB-A3B0-2DF9C757423D}" destId="{30145E8B-2E33-4AE6-B3DB-F08A601B97AE}" srcOrd="7" destOrd="0" presId="urn:microsoft.com/office/officeart/2005/8/layout/vList3"/>
    <dgm:cxn modelId="{CF9D3193-09FC-4223-9749-BBF2A332B401}" type="presParOf" srcId="{2F8C99CB-19FD-45EB-A3B0-2DF9C757423D}" destId="{9EEE348C-6415-412B-B5DE-3EECE10A9E1E}" srcOrd="8" destOrd="0" presId="urn:microsoft.com/office/officeart/2005/8/layout/vList3"/>
    <dgm:cxn modelId="{A5A88873-EBF3-439C-BCA8-EE8A3CD02390}" type="presParOf" srcId="{9EEE348C-6415-412B-B5DE-3EECE10A9E1E}" destId="{24394774-39A8-4827-BB77-78143DFFFC85}" srcOrd="0" destOrd="0" presId="urn:microsoft.com/office/officeart/2005/8/layout/vList3"/>
    <dgm:cxn modelId="{B468AB97-098D-4C00-AF4B-669990446F28}" type="presParOf" srcId="{9EEE348C-6415-412B-B5DE-3EECE10A9E1E}" destId="{30E028DA-5736-4ED6-A34A-EEEA7C30E3AA}" srcOrd="1" destOrd="0" presId="urn:microsoft.com/office/officeart/2005/8/layout/vList3"/>
    <dgm:cxn modelId="{4C68C70B-7BAB-4E46-9965-3AFD721F9488}" type="presParOf" srcId="{2F8C99CB-19FD-45EB-A3B0-2DF9C757423D}" destId="{097FE719-EEFB-4C4E-9B81-E0A951F89A58}" srcOrd="9" destOrd="0" presId="urn:microsoft.com/office/officeart/2005/8/layout/vList3"/>
    <dgm:cxn modelId="{EA13F604-30E6-4691-A431-7F6EEFB5338A}" type="presParOf" srcId="{2F8C99CB-19FD-45EB-A3B0-2DF9C757423D}" destId="{07F33A44-09F7-479D-A61D-EC35A2D565D1}" srcOrd="10" destOrd="0" presId="urn:microsoft.com/office/officeart/2005/8/layout/vList3"/>
    <dgm:cxn modelId="{3EE0DF15-78F3-423B-9A7A-83A3BB84FED3}" type="presParOf" srcId="{07F33A44-09F7-479D-A61D-EC35A2D565D1}" destId="{2ECD1D54-C6E7-446A-AFFF-EDEB0AAEDF0E}" srcOrd="0" destOrd="0" presId="urn:microsoft.com/office/officeart/2005/8/layout/vList3"/>
    <dgm:cxn modelId="{AD343905-0D03-4AE9-A9D1-EF5B886564C9}" type="presParOf" srcId="{07F33A44-09F7-479D-A61D-EC35A2D565D1}" destId="{5954B2B8-F0DF-497D-87D7-0A4ABDC14C5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197981-E3C3-4778-9794-9BB1B819B4DE}" type="doc">
      <dgm:prSet loTypeId="urn:microsoft.com/office/officeart/2005/8/layout/v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1CFA472-3AD5-4A88-9977-5C9CC51FFB83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Составление номенклатуры дел каждого структурного     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подразделения организации (при наличии)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/>
            </a:rPr>
            <a:t>(Приложение № 26 к Правилам)</a:t>
          </a:r>
          <a:endParaRPr lang="ru-RU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AAF6B144-2A76-45E8-AB17-4D8F4FE1097F}" type="parTrans" cxnId="{0EA5AB38-79F6-4CC5-AD5E-01FF6B6D2B2F}">
      <dgm:prSet/>
      <dgm:spPr/>
      <dgm:t>
        <a:bodyPr/>
        <a:lstStyle/>
        <a:p>
          <a:endParaRPr lang="ru-RU"/>
        </a:p>
      </dgm:t>
    </dgm:pt>
    <dgm:pt modelId="{3100A3B7-D1C4-4072-9385-29519A5FDB9C}" type="sibTrans" cxnId="{0EA5AB38-79F6-4CC5-AD5E-01FF6B6D2B2F}">
      <dgm:prSet/>
      <dgm:spPr/>
      <dgm:t>
        <a:bodyPr/>
        <a:lstStyle/>
        <a:p>
          <a:endParaRPr lang="ru-RU"/>
        </a:p>
      </dgm:t>
    </dgm:pt>
    <dgm:pt modelId="{2D5A8321-056B-4C57-9442-ED200F80882A}">
      <dgm:prSet phldrT="[Текст]"/>
      <dgm:spPr/>
      <dgm:t>
        <a:bodyPr/>
        <a:lstStyle/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Формирование номенклатуры (сводной номенклатуры) дел </a:t>
          </a:r>
        </a:p>
        <a:p>
          <a:pPr algn="just"/>
          <a:r>
            <a: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организации 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ru-RU" b="0" dirty="0" smtClean="0">
              <a:solidFill>
                <a:schemeClr val="accent1">
                  <a:lumMod val="75000"/>
                </a:schemeClr>
              </a:solidFill>
              <a:effectLst/>
            </a:rPr>
            <a:t>Приложение № 25 к Правилам) </a:t>
          </a:r>
          <a:endParaRPr lang="ru-RU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E8EB222C-6834-4A22-9838-F386E3C82256}" type="parTrans" cxnId="{73B7F4C4-5FFE-4529-8B37-295A1B4316EC}">
      <dgm:prSet/>
      <dgm:spPr/>
      <dgm:t>
        <a:bodyPr/>
        <a:lstStyle/>
        <a:p>
          <a:endParaRPr lang="ru-RU"/>
        </a:p>
      </dgm:t>
    </dgm:pt>
    <dgm:pt modelId="{B911CB4D-C3E9-44E7-A34E-4DED0C398803}" type="sibTrans" cxnId="{73B7F4C4-5FFE-4529-8B37-295A1B4316EC}">
      <dgm:prSet/>
      <dgm:spPr/>
      <dgm:t>
        <a:bodyPr/>
        <a:lstStyle/>
        <a:p>
          <a:endParaRPr lang="ru-RU"/>
        </a:p>
      </dgm:t>
    </dgm:pt>
    <dgm:pt modelId="{2E7D4B89-2F35-442A-B5B5-FDE17F4B79F0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3. Согласование номенклатуры (сводной номенклатуры) дел </a:t>
          </a:r>
          <a:b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с ЭПК Архивной службы Югры </a:t>
          </a:r>
          <a:r>
            <a:rPr lang="ru-RU" sz="1700" b="0" dirty="0" smtClean="0">
              <a:solidFill>
                <a:schemeClr val="accent1">
                  <a:lumMod val="75000"/>
                </a:schemeClr>
              </a:solidFill>
              <a:effectLst/>
            </a:rPr>
            <a:t>(для организаций – источников комплектования архива)</a:t>
          </a:r>
          <a:endParaRPr lang="ru-RU" sz="1700" b="0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64D48C42-DBA2-4109-A616-4BAC75F2ED14}" type="parTrans" cxnId="{EC638E30-B9C9-4B84-AF9D-B6DFEFF5C6A5}">
      <dgm:prSet/>
      <dgm:spPr/>
      <dgm:t>
        <a:bodyPr/>
        <a:lstStyle/>
        <a:p>
          <a:endParaRPr lang="ru-RU"/>
        </a:p>
      </dgm:t>
    </dgm:pt>
    <dgm:pt modelId="{62FFA145-004F-4D8B-8F33-F883D55999BD}" type="sibTrans" cxnId="{EC638E30-B9C9-4B84-AF9D-B6DFEFF5C6A5}">
      <dgm:prSet/>
      <dgm:spPr/>
      <dgm:t>
        <a:bodyPr/>
        <a:lstStyle/>
        <a:p>
          <a:endParaRPr lang="ru-RU"/>
        </a:p>
      </dgm:t>
    </dgm:pt>
    <dgm:pt modelId="{4EA0577D-0F4B-4FA9-9BF7-6521E1C4E226}">
      <dgm:prSet phldrT="[Текст]" custT="1"/>
      <dgm:spPr/>
      <dgm:t>
        <a:bodyPr/>
        <a:lstStyle/>
        <a:p>
          <a:pPr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Утверждение номенклатуры (сводной номенклатуры) дел </a:t>
          </a:r>
        </a:p>
        <a:p>
          <a:pPr algn="just"/>
          <a:r>
            <a:rPr lang="ru-RU" sz="17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организации</a:t>
          </a:r>
          <a:endParaRPr lang="ru-RU" sz="17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8EF65-6EA8-42E3-BDD4-B40404B81489}" type="parTrans" cxnId="{4826D68B-B4C7-49DC-B4FD-CF4C138A246B}">
      <dgm:prSet/>
      <dgm:spPr/>
      <dgm:t>
        <a:bodyPr/>
        <a:lstStyle/>
        <a:p>
          <a:endParaRPr lang="ru-RU"/>
        </a:p>
      </dgm:t>
    </dgm:pt>
    <dgm:pt modelId="{30C935A2-7FCB-49CE-ADCB-AA13ABD32D39}" type="sibTrans" cxnId="{4826D68B-B4C7-49DC-B4FD-CF4C138A246B}">
      <dgm:prSet/>
      <dgm:spPr/>
      <dgm:t>
        <a:bodyPr/>
        <a:lstStyle/>
        <a:p>
          <a:endParaRPr lang="ru-RU"/>
        </a:p>
      </dgm:t>
    </dgm:pt>
    <dgm:pt modelId="{2F8C99CB-19FD-45EB-A3B0-2DF9C757423D}" type="pres">
      <dgm:prSet presAssocID="{FC197981-E3C3-4778-9794-9BB1B819B4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8202BF-C6DE-4B93-9902-3F6C9930D882}" type="pres">
      <dgm:prSet presAssocID="{F1CFA472-3AD5-4A88-9977-5C9CC51FFB83}" presName="composite" presStyleCnt="0"/>
      <dgm:spPr/>
    </dgm:pt>
    <dgm:pt modelId="{565753E1-9A24-44E0-91F6-8B281435F429}" type="pres">
      <dgm:prSet presAssocID="{F1CFA472-3AD5-4A88-9977-5C9CC51FFB83}" presName="imgShp" presStyleLbl="fgImgPlace1" presStyleIdx="0" presStyleCnt="4" custLinFactX="-13738" custLinFactNeighborX="-100000" custLinFactNeighborY="-224"/>
      <dgm:spPr/>
    </dgm:pt>
    <dgm:pt modelId="{349D4BDB-3572-4AF9-BEA2-74CD18D199BC}" type="pres">
      <dgm:prSet presAssocID="{F1CFA472-3AD5-4A88-9977-5C9CC51FFB83}" presName="txShp" presStyleLbl="node1" presStyleIdx="0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6188A-664A-42B9-8DA8-4CDF597E93C8}" type="pres">
      <dgm:prSet presAssocID="{3100A3B7-D1C4-4072-9385-29519A5FDB9C}" presName="spacing" presStyleCnt="0"/>
      <dgm:spPr/>
    </dgm:pt>
    <dgm:pt modelId="{2DBD867E-60ED-4C71-95BD-5EAB8A111891}" type="pres">
      <dgm:prSet presAssocID="{2D5A8321-056B-4C57-9442-ED200F80882A}" presName="composite" presStyleCnt="0"/>
      <dgm:spPr/>
    </dgm:pt>
    <dgm:pt modelId="{0B037CF1-F208-4353-832D-3C8448EA7309}" type="pres">
      <dgm:prSet presAssocID="{2D5A8321-056B-4C57-9442-ED200F80882A}" presName="imgShp" presStyleLbl="fgImgPlace1" presStyleIdx="1" presStyleCnt="4" custLinFactNeighborX="-78967" custLinFactNeighborY="-4067"/>
      <dgm:spPr/>
    </dgm:pt>
    <dgm:pt modelId="{8AB239F8-8A3D-4D2F-9F24-B2DFF46F9D64}" type="pres">
      <dgm:prSet presAssocID="{2D5A8321-056B-4C57-9442-ED200F80882A}" presName="txShp" presStyleLbl="node1" presStyleIdx="1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F9B785-4A23-4A2E-B72C-CC9C4BE3FE6A}" type="pres">
      <dgm:prSet presAssocID="{B911CB4D-C3E9-44E7-A34E-4DED0C398803}" presName="spacing" presStyleCnt="0"/>
      <dgm:spPr/>
    </dgm:pt>
    <dgm:pt modelId="{76C776D0-C922-4BEB-A136-DED629BE2493}" type="pres">
      <dgm:prSet presAssocID="{2E7D4B89-2F35-442A-B5B5-FDE17F4B79F0}" presName="composite" presStyleCnt="0"/>
      <dgm:spPr/>
    </dgm:pt>
    <dgm:pt modelId="{8E6EFD16-76D6-4C50-9944-BF571329ED79}" type="pres">
      <dgm:prSet presAssocID="{2E7D4B89-2F35-442A-B5B5-FDE17F4B79F0}" presName="imgShp" presStyleLbl="fgImgPlace1" presStyleIdx="2" presStyleCnt="4" custLinFactX="-2713" custLinFactNeighborX="-100000" custLinFactNeighborY="-6350"/>
      <dgm:spPr/>
    </dgm:pt>
    <dgm:pt modelId="{4416A7AE-53EC-47EB-8CF2-BA285E08B46C}" type="pres">
      <dgm:prSet presAssocID="{2E7D4B89-2F35-442A-B5B5-FDE17F4B79F0}" presName="txShp" presStyleLbl="node1" presStyleIdx="2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8FFD41-1912-47A7-A2B4-51341C965DD3}" type="pres">
      <dgm:prSet presAssocID="{62FFA145-004F-4D8B-8F33-F883D55999BD}" presName="spacing" presStyleCnt="0"/>
      <dgm:spPr/>
    </dgm:pt>
    <dgm:pt modelId="{91504A17-AE05-478F-AC3B-19559C650F6E}" type="pres">
      <dgm:prSet presAssocID="{4EA0577D-0F4B-4FA9-9BF7-6521E1C4E226}" presName="composite" presStyleCnt="0"/>
      <dgm:spPr/>
    </dgm:pt>
    <dgm:pt modelId="{8B4887B9-ED5E-4196-ADF7-CFA15FAC6F4E}" type="pres">
      <dgm:prSet presAssocID="{4EA0577D-0F4B-4FA9-9BF7-6521E1C4E226}" presName="imgShp" presStyleLbl="fgImgPlace1" presStyleIdx="3" presStyleCnt="4" custLinFactX="-24763" custLinFactNeighborX="-100000" custLinFactNeighborY="-3900"/>
      <dgm:spPr/>
    </dgm:pt>
    <dgm:pt modelId="{2F12F06D-B4B1-4624-85FF-831759F440AC}" type="pres">
      <dgm:prSet presAssocID="{4EA0577D-0F4B-4FA9-9BF7-6521E1C4E226}" presName="txShp" presStyleLbl="node1" presStyleIdx="3" presStyleCnt="4" custScaleX="139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A5AB38-79F6-4CC5-AD5E-01FF6B6D2B2F}" srcId="{FC197981-E3C3-4778-9794-9BB1B819B4DE}" destId="{F1CFA472-3AD5-4A88-9977-5C9CC51FFB83}" srcOrd="0" destOrd="0" parTransId="{AAF6B144-2A76-45E8-AB17-4D8F4FE1097F}" sibTransId="{3100A3B7-D1C4-4072-9385-29519A5FDB9C}"/>
    <dgm:cxn modelId="{A9BB69E0-1EDB-4D0B-AFDF-6FD39EF44627}" type="presOf" srcId="{FC197981-E3C3-4778-9794-9BB1B819B4DE}" destId="{2F8C99CB-19FD-45EB-A3B0-2DF9C757423D}" srcOrd="0" destOrd="0" presId="urn:microsoft.com/office/officeart/2005/8/layout/vList3"/>
    <dgm:cxn modelId="{4826D68B-B4C7-49DC-B4FD-CF4C138A246B}" srcId="{FC197981-E3C3-4778-9794-9BB1B819B4DE}" destId="{4EA0577D-0F4B-4FA9-9BF7-6521E1C4E226}" srcOrd="3" destOrd="0" parTransId="{94F8EF65-6EA8-42E3-BDD4-B40404B81489}" sibTransId="{30C935A2-7FCB-49CE-ADCB-AA13ABD32D39}"/>
    <dgm:cxn modelId="{C1875757-004F-4B79-B10B-EDCDBCD098B5}" type="presOf" srcId="{F1CFA472-3AD5-4A88-9977-5C9CC51FFB83}" destId="{349D4BDB-3572-4AF9-BEA2-74CD18D199BC}" srcOrd="0" destOrd="0" presId="urn:microsoft.com/office/officeart/2005/8/layout/vList3"/>
    <dgm:cxn modelId="{D5670C68-036B-426D-A701-F9A79983709A}" type="presOf" srcId="{2E7D4B89-2F35-442A-B5B5-FDE17F4B79F0}" destId="{4416A7AE-53EC-47EB-8CF2-BA285E08B46C}" srcOrd="0" destOrd="0" presId="urn:microsoft.com/office/officeart/2005/8/layout/vList3"/>
    <dgm:cxn modelId="{EC638E30-B9C9-4B84-AF9D-B6DFEFF5C6A5}" srcId="{FC197981-E3C3-4778-9794-9BB1B819B4DE}" destId="{2E7D4B89-2F35-442A-B5B5-FDE17F4B79F0}" srcOrd="2" destOrd="0" parTransId="{64D48C42-DBA2-4109-A616-4BAC75F2ED14}" sibTransId="{62FFA145-004F-4D8B-8F33-F883D55999BD}"/>
    <dgm:cxn modelId="{73B7F4C4-5FFE-4529-8B37-295A1B4316EC}" srcId="{FC197981-E3C3-4778-9794-9BB1B819B4DE}" destId="{2D5A8321-056B-4C57-9442-ED200F80882A}" srcOrd="1" destOrd="0" parTransId="{E8EB222C-6834-4A22-9838-F386E3C82256}" sibTransId="{B911CB4D-C3E9-44E7-A34E-4DED0C398803}"/>
    <dgm:cxn modelId="{C6A43178-8BD3-426D-B12C-207575164821}" type="presOf" srcId="{4EA0577D-0F4B-4FA9-9BF7-6521E1C4E226}" destId="{2F12F06D-B4B1-4624-85FF-831759F440AC}" srcOrd="0" destOrd="0" presId="urn:microsoft.com/office/officeart/2005/8/layout/vList3"/>
    <dgm:cxn modelId="{56696D0C-DDBC-43F9-8CA9-EE504B721465}" type="presOf" srcId="{2D5A8321-056B-4C57-9442-ED200F80882A}" destId="{8AB239F8-8A3D-4D2F-9F24-B2DFF46F9D64}" srcOrd="0" destOrd="0" presId="urn:microsoft.com/office/officeart/2005/8/layout/vList3"/>
    <dgm:cxn modelId="{8CC550CE-D689-42E9-BE34-31297AF496ED}" type="presParOf" srcId="{2F8C99CB-19FD-45EB-A3B0-2DF9C757423D}" destId="{A28202BF-C6DE-4B93-9902-3F6C9930D882}" srcOrd="0" destOrd="0" presId="urn:microsoft.com/office/officeart/2005/8/layout/vList3"/>
    <dgm:cxn modelId="{C6D15C8A-DBFC-45B7-989E-D65075D4A6EF}" type="presParOf" srcId="{A28202BF-C6DE-4B93-9902-3F6C9930D882}" destId="{565753E1-9A24-44E0-91F6-8B281435F429}" srcOrd="0" destOrd="0" presId="urn:microsoft.com/office/officeart/2005/8/layout/vList3"/>
    <dgm:cxn modelId="{93406D5D-5FAA-4C1E-893C-EAA30F6482F5}" type="presParOf" srcId="{A28202BF-C6DE-4B93-9902-3F6C9930D882}" destId="{349D4BDB-3572-4AF9-BEA2-74CD18D199BC}" srcOrd="1" destOrd="0" presId="urn:microsoft.com/office/officeart/2005/8/layout/vList3"/>
    <dgm:cxn modelId="{9F717D06-6FAE-4765-A87B-7FC57A3DC66F}" type="presParOf" srcId="{2F8C99CB-19FD-45EB-A3B0-2DF9C757423D}" destId="{CC16188A-664A-42B9-8DA8-4CDF597E93C8}" srcOrd="1" destOrd="0" presId="urn:microsoft.com/office/officeart/2005/8/layout/vList3"/>
    <dgm:cxn modelId="{FE09472B-FDB9-4B22-9EC1-3EBFDC1A4D88}" type="presParOf" srcId="{2F8C99CB-19FD-45EB-A3B0-2DF9C757423D}" destId="{2DBD867E-60ED-4C71-95BD-5EAB8A111891}" srcOrd="2" destOrd="0" presId="urn:microsoft.com/office/officeart/2005/8/layout/vList3"/>
    <dgm:cxn modelId="{1F1AD905-334D-4D14-8B38-F24402B795F7}" type="presParOf" srcId="{2DBD867E-60ED-4C71-95BD-5EAB8A111891}" destId="{0B037CF1-F208-4353-832D-3C8448EA7309}" srcOrd="0" destOrd="0" presId="urn:microsoft.com/office/officeart/2005/8/layout/vList3"/>
    <dgm:cxn modelId="{AC45AF2B-4F63-4CEC-9F4E-256D7CF81CD5}" type="presParOf" srcId="{2DBD867E-60ED-4C71-95BD-5EAB8A111891}" destId="{8AB239F8-8A3D-4D2F-9F24-B2DFF46F9D64}" srcOrd="1" destOrd="0" presId="urn:microsoft.com/office/officeart/2005/8/layout/vList3"/>
    <dgm:cxn modelId="{38220E8C-295A-483D-ADCB-17AFFC0EC5E0}" type="presParOf" srcId="{2F8C99CB-19FD-45EB-A3B0-2DF9C757423D}" destId="{F5F9B785-4A23-4A2E-B72C-CC9C4BE3FE6A}" srcOrd="3" destOrd="0" presId="urn:microsoft.com/office/officeart/2005/8/layout/vList3"/>
    <dgm:cxn modelId="{F4EB6600-DAE7-43E8-9A9F-FC0C360CABDF}" type="presParOf" srcId="{2F8C99CB-19FD-45EB-A3B0-2DF9C757423D}" destId="{76C776D0-C922-4BEB-A136-DED629BE2493}" srcOrd="4" destOrd="0" presId="urn:microsoft.com/office/officeart/2005/8/layout/vList3"/>
    <dgm:cxn modelId="{94FC84BD-22C8-47C7-A9E6-EAD4EE840F5C}" type="presParOf" srcId="{76C776D0-C922-4BEB-A136-DED629BE2493}" destId="{8E6EFD16-76D6-4C50-9944-BF571329ED79}" srcOrd="0" destOrd="0" presId="urn:microsoft.com/office/officeart/2005/8/layout/vList3"/>
    <dgm:cxn modelId="{765DC4D9-5D45-48B0-8A6B-EA648B1D40CE}" type="presParOf" srcId="{76C776D0-C922-4BEB-A136-DED629BE2493}" destId="{4416A7AE-53EC-47EB-8CF2-BA285E08B46C}" srcOrd="1" destOrd="0" presId="urn:microsoft.com/office/officeart/2005/8/layout/vList3"/>
    <dgm:cxn modelId="{27884875-DD36-4258-BFF9-06020AEB29F0}" type="presParOf" srcId="{2F8C99CB-19FD-45EB-A3B0-2DF9C757423D}" destId="{508FFD41-1912-47A7-A2B4-51341C965DD3}" srcOrd="5" destOrd="0" presId="urn:microsoft.com/office/officeart/2005/8/layout/vList3"/>
    <dgm:cxn modelId="{CCE10AA2-3CDA-4891-9250-6421AA389217}" type="presParOf" srcId="{2F8C99CB-19FD-45EB-A3B0-2DF9C757423D}" destId="{91504A17-AE05-478F-AC3B-19559C650F6E}" srcOrd="6" destOrd="0" presId="urn:microsoft.com/office/officeart/2005/8/layout/vList3"/>
    <dgm:cxn modelId="{20A67627-D213-436C-A7DD-818D2A52679A}" type="presParOf" srcId="{91504A17-AE05-478F-AC3B-19559C650F6E}" destId="{8B4887B9-ED5E-4196-ADF7-CFA15FAC6F4E}" srcOrd="0" destOrd="0" presId="urn:microsoft.com/office/officeart/2005/8/layout/vList3"/>
    <dgm:cxn modelId="{2A5D4442-F052-4919-B274-7BB38F677ABC}" type="presParOf" srcId="{91504A17-AE05-478F-AC3B-19559C650F6E}" destId="{2F12F06D-B4B1-4624-85FF-831759F440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882582-8464-4AAB-A9B8-A4476DE786E2}" type="doc">
      <dgm:prSet loTypeId="urn:microsoft.com/office/officeart/2005/8/layout/vList5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E5D185B-40B7-4E9C-BE68-007256B01EE1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Плановая или отчетную документация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7AE1D9-77D9-452B-9E25-B922881E5F85}" type="parTrans" cxnId="{11EA829C-8F89-4941-A9E9-123226A8B753}">
      <dgm:prSet/>
      <dgm:spPr/>
      <dgm:t>
        <a:bodyPr/>
        <a:lstStyle/>
        <a:p>
          <a:endParaRPr lang="ru-RU"/>
        </a:p>
      </dgm:t>
    </dgm:pt>
    <dgm:pt modelId="{A0852A66-3500-442C-9585-4AAB4066245C}" type="sibTrans" cxnId="{11EA829C-8F89-4941-A9E9-123226A8B753}">
      <dgm:prSet/>
      <dgm:spPr/>
      <dgm:t>
        <a:bodyPr/>
        <a:lstStyle/>
        <a:p>
          <a:endParaRPr lang="ru-RU"/>
        </a:p>
      </dgm:t>
    </dgm:pt>
    <dgm:pt modelId="{B1946CFA-0704-4270-84D6-0E70E4D8BE47}">
      <dgm:prSet phldrT="[Текст]" custT="1"/>
      <dgm:spPr/>
      <dgm:t>
        <a:bodyPr/>
        <a:lstStyle/>
        <a:p>
          <a:pPr marL="0" algn="l">
            <a:lnSpc>
              <a:spcPct val="100000"/>
            </a:lnSpc>
          </a:pP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Годовые</a:t>
          </a: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отчеты Административно хозяйственного управления о работе автотранспорта.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981CB3-FF96-48BC-BC00-2AA7C91B7754}" type="parTrans" cxnId="{65D7F595-B6AE-498A-8B19-58845C158BD7}">
      <dgm:prSet/>
      <dgm:spPr/>
      <dgm:t>
        <a:bodyPr/>
        <a:lstStyle/>
        <a:p>
          <a:endParaRPr lang="ru-RU"/>
        </a:p>
      </dgm:t>
    </dgm:pt>
    <dgm:pt modelId="{BB06CB16-B754-4510-9FF3-24A60F78C3E3}" type="sibTrans" cxnId="{65D7F595-B6AE-498A-8B19-58845C158BD7}">
      <dgm:prSet/>
      <dgm:spPr/>
      <dgm:t>
        <a:bodyPr/>
        <a:lstStyle/>
        <a:p>
          <a:endParaRPr lang="ru-RU"/>
        </a:p>
      </dgm:t>
    </dgm:pt>
    <dgm:pt modelId="{29EEC477-48BE-4218-A884-2AEB4B70E9BE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 документов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F619D-06DA-4DDA-AEC6-16D0ECB4C5F3}" type="parTrans" cxnId="{0EA417C8-E2CC-4186-9C13-A756CB2A48B7}">
      <dgm:prSet/>
      <dgm:spPr/>
      <dgm:t>
        <a:bodyPr/>
        <a:lstStyle/>
        <a:p>
          <a:endParaRPr lang="ru-RU"/>
        </a:p>
      </dgm:t>
    </dgm:pt>
    <dgm:pt modelId="{BA240943-2337-4A0F-80C1-C9498328D862}" type="sibTrans" cxnId="{0EA417C8-E2CC-4186-9C13-A756CB2A48B7}">
      <dgm:prSet/>
      <dgm:spPr/>
      <dgm:t>
        <a:bodyPr/>
        <a:lstStyle/>
        <a:p>
          <a:endParaRPr lang="ru-RU"/>
        </a:p>
      </dgm:t>
    </dgm:pt>
    <dgm:pt modelId="{105F901D-2FC5-476F-A501-B35C98A42BC6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Штатное расписание общества и изменения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 нему.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Копии.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8C7775-80D7-42D6-BA88-679F39C3F6A2}" type="parTrans" cxnId="{09749D70-5B3F-46F6-9F50-DEA8AD74C31E}">
      <dgm:prSet/>
      <dgm:spPr/>
      <dgm:t>
        <a:bodyPr/>
        <a:lstStyle/>
        <a:p>
          <a:endParaRPr lang="ru-RU"/>
        </a:p>
      </dgm:t>
    </dgm:pt>
    <dgm:pt modelId="{4F25CF09-18D5-43D1-B978-B354CB31B181}" type="sibTrans" cxnId="{09749D70-5B3F-46F6-9F50-DEA8AD74C31E}">
      <dgm:prSet/>
      <dgm:spPr/>
      <dgm:t>
        <a:bodyPr/>
        <a:lstStyle/>
        <a:p>
          <a:endParaRPr lang="ru-RU"/>
        </a:p>
      </dgm:t>
    </dgm:pt>
    <dgm:pt modelId="{59A73F10-E479-496F-AF70-F3869744568E}">
      <dgm:prSet phldrT="[Текст]" custT="1"/>
      <dgm:spPr/>
      <dgm:t>
        <a:bodyPr/>
        <a:lstStyle/>
        <a:p>
          <a:pPr marL="0"/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Пример: </a:t>
          </a:r>
          <a:b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ru-RU" sz="18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Годовой отчет о работе цехов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форме Б-38.</a:t>
          </a:r>
          <a:endParaRPr lang="ru-RU" sz="1800" b="1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E23DE0-1442-49A9-A4CE-038E32F71F97}" type="sibTrans" cxnId="{87599EF9-336C-4E58-ADE6-EFA53286A70B}">
      <dgm:prSet/>
      <dgm:spPr/>
      <dgm:t>
        <a:bodyPr/>
        <a:lstStyle/>
        <a:p>
          <a:endParaRPr lang="ru-RU"/>
        </a:p>
      </dgm:t>
    </dgm:pt>
    <dgm:pt modelId="{8166FB21-7E1B-415B-AA22-E0BE76BDBFE1}" type="parTrans" cxnId="{87599EF9-336C-4E58-ADE6-EFA53286A70B}">
      <dgm:prSet/>
      <dgm:spPr/>
      <dgm:t>
        <a:bodyPr/>
        <a:lstStyle/>
        <a:p>
          <a:endParaRPr lang="ru-RU"/>
        </a:p>
      </dgm:t>
    </dgm:pt>
    <dgm:pt modelId="{198E4805-A8D5-48C8-AF08-72B57829194C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Статистические формы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500A6-1752-4533-89B4-BAC0A7A4E314}" type="sibTrans" cxnId="{4519A702-CF0A-4E40-AEBC-658E2FAF97EF}">
      <dgm:prSet/>
      <dgm:spPr/>
      <dgm:t>
        <a:bodyPr/>
        <a:lstStyle/>
        <a:p>
          <a:endParaRPr lang="ru-RU"/>
        </a:p>
      </dgm:t>
    </dgm:pt>
    <dgm:pt modelId="{75C922D9-AC4E-4854-AF21-B2748A323D28}" type="parTrans" cxnId="{4519A702-CF0A-4E40-AEBC-658E2FAF97EF}">
      <dgm:prSet/>
      <dgm:spPr/>
      <dgm:t>
        <a:bodyPr/>
        <a:lstStyle/>
        <a:p>
          <a:endParaRPr lang="ru-RU"/>
        </a:p>
      </dgm:t>
    </dgm:pt>
    <dgm:pt modelId="{0A9FFE1D-4AD7-4AAF-B8A4-FDFC3EE9CC06}" type="pres">
      <dgm:prSet presAssocID="{2B882582-8464-4AAB-A9B8-A4476DE786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FF2564-87EE-476C-A5B9-DEFB7CA4AF9E}" type="pres">
      <dgm:prSet presAssocID="{6E5D185B-40B7-4E9C-BE68-007256B01EE1}" presName="linNode" presStyleCnt="0"/>
      <dgm:spPr/>
    </dgm:pt>
    <dgm:pt modelId="{229F4E24-9C72-4B69-8D67-35E92CD34080}" type="pres">
      <dgm:prSet presAssocID="{6E5D185B-40B7-4E9C-BE68-007256B01EE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03DF-61D5-4D39-84C5-6AF6E1771E8B}" type="pres">
      <dgm:prSet presAssocID="{6E5D185B-40B7-4E9C-BE68-007256B01EE1}" presName="descendantText" presStyleLbl="alignAccFollowNode1" presStyleIdx="0" presStyleCnt="3" custScaleY="125519" custLinFactNeighborX="133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477E5-8437-4A2A-B81A-38B1C7E8AAD7}" type="pres">
      <dgm:prSet presAssocID="{A0852A66-3500-442C-9585-4AAB4066245C}" presName="sp" presStyleCnt="0"/>
      <dgm:spPr/>
    </dgm:pt>
    <dgm:pt modelId="{C8FF2402-EF0F-43E9-B4B9-828C6328E558}" type="pres">
      <dgm:prSet presAssocID="{198E4805-A8D5-48C8-AF08-72B57829194C}" presName="linNode" presStyleCnt="0"/>
      <dgm:spPr/>
    </dgm:pt>
    <dgm:pt modelId="{B62B0E57-50B8-4CF4-8233-43DA28CE15F5}" type="pres">
      <dgm:prSet presAssocID="{198E4805-A8D5-48C8-AF08-72B57829194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B8D2C-1FFD-4A28-B3B6-CC78D8258882}" type="pres">
      <dgm:prSet presAssocID="{198E4805-A8D5-48C8-AF08-72B57829194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2854E-5A4B-4E31-A17E-F5EA77F53D7D}" type="pres">
      <dgm:prSet presAssocID="{442500A6-1752-4533-89B4-BAC0A7A4E314}" presName="sp" presStyleCnt="0"/>
      <dgm:spPr/>
    </dgm:pt>
    <dgm:pt modelId="{9F19A48D-67BE-4A13-8F2C-384F9C1EE83D}" type="pres">
      <dgm:prSet presAssocID="{29EEC477-48BE-4218-A884-2AEB4B70E9BE}" presName="linNode" presStyleCnt="0"/>
      <dgm:spPr/>
    </dgm:pt>
    <dgm:pt modelId="{3B46EA59-707C-49E6-8B7D-485487F68FDF}" type="pres">
      <dgm:prSet presAssocID="{29EEC477-48BE-4218-A884-2AEB4B70E9BE}" presName="parentText" presStyleLbl="node1" presStyleIdx="2" presStyleCnt="3" custLinFactNeighborY="-73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CB101-E152-4618-8155-54615B77F7F9}" type="pres">
      <dgm:prSet presAssocID="{29EEC477-48BE-4218-A884-2AEB4B70E9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EA829C-8F89-4941-A9E9-123226A8B753}" srcId="{2B882582-8464-4AAB-A9B8-A4476DE786E2}" destId="{6E5D185B-40B7-4E9C-BE68-007256B01EE1}" srcOrd="0" destOrd="0" parTransId="{357AE1D9-77D9-452B-9E25-B922881E5F85}" sibTransId="{A0852A66-3500-442C-9585-4AAB4066245C}"/>
    <dgm:cxn modelId="{3F03126B-A575-4E6F-A6FB-30C1FC10630A}" type="presOf" srcId="{B1946CFA-0704-4270-84D6-0E70E4D8BE47}" destId="{BD8A03DF-61D5-4D39-84C5-6AF6E1771E8B}" srcOrd="0" destOrd="0" presId="urn:microsoft.com/office/officeart/2005/8/layout/vList5"/>
    <dgm:cxn modelId="{0EA417C8-E2CC-4186-9C13-A756CB2A48B7}" srcId="{2B882582-8464-4AAB-A9B8-A4476DE786E2}" destId="{29EEC477-48BE-4218-A884-2AEB4B70E9BE}" srcOrd="2" destOrd="0" parTransId="{ED4F619D-06DA-4DDA-AEC6-16D0ECB4C5F3}" sibTransId="{BA240943-2337-4A0F-80C1-C9498328D862}"/>
    <dgm:cxn modelId="{7C9838F9-FAAE-40F4-B9DC-727B18AB5E7F}" type="presOf" srcId="{198E4805-A8D5-48C8-AF08-72B57829194C}" destId="{B62B0E57-50B8-4CF4-8233-43DA28CE15F5}" srcOrd="0" destOrd="0" presId="urn:microsoft.com/office/officeart/2005/8/layout/vList5"/>
    <dgm:cxn modelId="{24DA676B-F2EC-4ED3-ABC8-E63D05064E0B}" type="presOf" srcId="{6E5D185B-40B7-4E9C-BE68-007256B01EE1}" destId="{229F4E24-9C72-4B69-8D67-35E92CD34080}" srcOrd="0" destOrd="0" presId="urn:microsoft.com/office/officeart/2005/8/layout/vList5"/>
    <dgm:cxn modelId="{65D7F595-B6AE-498A-8B19-58845C158BD7}" srcId="{6E5D185B-40B7-4E9C-BE68-007256B01EE1}" destId="{B1946CFA-0704-4270-84D6-0E70E4D8BE47}" srcOrd="0" destOrd="0" parTransId="{B0981CB3-FF96-48BC-BC00-2AA7C91B7754}" sibTransId="{BB06CB16-B754-4510-9FF3-24A60F78C3E3}"/>
    <dgm:cxn modelId="{0B392954-5746-454F-872D-C681F0FC76EB}" type="presOf" srcId="{59A73F10-E479-496F-AF70-F3869744568E}" destId="{72EB8D2C-1FFD-4A28-B3B6-CC78D8258882}" srcOrd="0" destOrd="0" presId="urn:microsoft.com/office/officeart/2005/8/layout/vList5"/>
    <dgm:cxn modelId="{09749D70-5B3F-46F6-9F50-DEA8AD74C31E}" srcId="{29EEC477-48BE-4218-A884-2AEB4B70E9BE}" destId="{105F901D-2FC5-476F-A501-B35C98A42BC6}" srcOrd="0" destOrd="0" parTransId="{768C7775-80D7-42D6-BA88-679F39C3F6A2}" sibTransId="{4F25CF09-18D5-43D1-B978-B354CB31B181}"/>
    <dgm:cxn modelId="{4349EEDE-FF78-41B3-A64E-32B70E0332F8}" type="presOf" srcId="{29EEC477-48BE-4218-A884-2AEB4B70E9BE}" destId="{3B46EA59-707C-49E6-8B7D-485487F68FDF}" srcOrd="0" destOrd="0" presId="urn:microsoft.com/office/officeart/2005/8/layout/vList5"/>
    <dgm:cxn modelId="{5FB93C76-F206-42C3-9195-49D21427D225}" type="presOf" srcId="{105F901D-2FC5-476F-A501-B35C98A42BC6}" destId="{C4ACB101-E152-4618-8155-54615B77F7F9}" srcOrd="0" destOrd="0" presId="urn:microsoft.com/office/officeart/2005/8/layout/vList5"/>
    <dgm:cxn modelId="{87599EF9-336C-4E58-ADE6-EFA53286A70B}" srcId="{198E4805-A8D5-48C8-AF08-72B57829194C}" destId="{59A73F10-E479-496F-AF70-F3869744568E}" srcOrd="0" destOrd="0" parTransId="{8166FB21-7E1B-415B-AA22-E0BE76BDBFE1}" sibTransId="{DCE23DE0-1442-49A9-A4CE-038E32F71F97}"/>
    <dgm:cxn modelId="{8C83C016-B52C-486D-BA31-0A1F563272F0}" type="presOf" srcId="{2B882582-8464-4AAB-A9B8-A4476DE786E2}" destId="{0A9FFE1D-4AD7-4AAF-B8A4-FDFC3EE9CC06}" srcOrd="0" destOrd="0" presId="urn:microsoft.com/office/officeart/2005/8/layout/vList5"/>
    <dgm:cxn modelId="{4519A702-CF0A-4E40-AEBC-658E2FAF97EF}" srcId="{2B882582-8464-4AAB-A9B8-A4476DE786E2}" destId="{198E4805-A8D5-48C8-AF08-72B57829194C}" srcOrd="1" destOrd="0" parTransId="{75C922D9-AC4E-4854-AF21-B2748A323D28}" sibTransId="{442500A6-1752-4533-89B4-BAC0A7A4E314}"/>
    <dgm:cxn modelId="{CE756529-3DD0-4CBD-AA51-69A78484C168}" type="presParOf" srcId="{0A9FFE1D-4AD7-4AAF-B8A4-FDFC3EE9CC06}" destId="{CBFF2564-87EE-476C-A5B9-DEFB7CA4AF9E}" srcOrd="0" destOrd="0" presId="urn:microsoft.com/office/officeart/2005/8/layout/vList5"/>
    <dgm:cxn modelId="{0F3F0060-EDD4-45F7-A7CB-6188F096C4F1}" type="presParOf" srcId="{CBFF2564-87EE-476C-A5B9-DEFB7CA4AF9E}" destId="{229F4E24-9C72-4B69-8D67-35E92CD34080}" srcOrd="0" destOrd="0" presId="urn:microsoft.com/office/officeart/2005/8/layout/vList5"/>
    <dgm:cxn modelId="{493A5BB7-93B1-4CE1-B7F2-C70513874FC3}" type="presParOf" srcId="{CBFF2564-87EE-476C-A5B9-DEFB7CA4AF9E}" destId="{BD8A03DF-61D5-4D39-84C5-6AF6E1771E8B}" srcOrd="1" destOrd="0" presId="urn:microsoft.com/office/officeart/2005/8/layout/vList5"/>
    <dgm:cxn modelId="{73059209-769A-4122-8410-8BD81489C353}" type="presParOf" srcId="{0A9FFE1D-4AD7-4AAF-B8A4-FDFC3EE9CC06}" destId="{D6C477E5-8437-4A2A-B81A-38B1C7E8AAD7}" srcOrd="1" destOrd="0" presId="urn:microsoft.com/office/officeart/2005/8/layout/vList5"/>
    <dgm:cxn modelId="{A26EB814-B38B-4AF2-9310-B6744D0DACDA}" type="presParOf" srcId="{0A9FFE1D-4AD7-4AAF-B8A4-FDFC3EE9CC06}" destId="{C8FF2402-EF0F-43E9-B4B9-828C6328E558}" srcOrd="2" destOrd="0" presId="urn:microsoft.com/office/officeart/2005/8/layout/vList5"/>
    <dgm:cxn modelId="{20AE3568-2965-4309-82DA-7F86C0A4DE61}" type="presParOf" srcId="{C8FF2402-EF0F-43E9-B4B9-828C6328E558}" destId="{B62B0E57-50B8-4CF4-8233-43DA28CE15F5}" srcOrd="0" destOrd="0" presId="urn:microsoft.com/office/officeart/2005/8/layout/vList5"/>
    <dgm:cxn modelId="{A8A65E68-8F6A-45D4-AE17-7841E83BDCBA}" type="presParOf" srcId="{C8FF2402-EF0F-43E9-B4B9-828C6328E558}" destId="{72EB8D2C-1FFD-4A28-B3B6-CC78D8258882}" srcOrd="1" destOrd="0" presId="urn:microsoft.com/office/officeart/2005/8/layout/vList5"/>
    <dgm:cxn modelId="{F184BA44-A588-43B2-8E53-975EC4E7F7BD}" type="presParOf" srcId="{0A9FFE1D-4AD7-4AAF-B8A4-FDFC3EE9CC06}" destId="{4652854E-5A4B-4E31-A17E-F5EA77F53D7D}" srcOrd="3" destOrd="0" presId="urn:microsoft.com/office/officeart/2005/8/layout/vList5"/>
    <dgm:cxn modelId="{513EBA57-A11A-4C67-ACEA-9F59FD24D202}" type="presParOf" srcId="{0A9FFE1D-4AD7-4AAF-B8A4-FDFC3EE9CC06}" destId="{9F19A48D-67BE-4A13-8F2C-384F9C1EE83D}" srcOrd="4" destOrd="0" presId="urn:microsoft.com/office/officeart/2005/8/layout/vList5"/>
    <dgm:cxn modelId="{60F4D0AC-651B-49DC-ABFA-7B4ACC899DC5}" type="presParOf" srcId="{9F19A48D-67BE-4A13-8F2C-384F9C1EE83D}" destId="{3B46EA59-707C-49E6-8B7D-485487F68FDF}" srcOrd="0" destOrd="0" presId="urn:microsoft.com/office/officeart/2005/8/layout/vList5"/>
    <dgm:cxn modelId="{3716A3CC-5421-43EE-BE63-A6A0A4F13B39}" type="presParOf" srcId="{9F19A48D-67BE-4A13-8F2C-384F9C1EE83D}" destId="{C4ACB101-E152-4618-8155-54615B77F7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90EF5-AD46-4E8B-B456-55774C3366ED}">
      <dsp:nvSpPr>
        <dsp:cNvPr id="0" name=""/>
        <dsp:cNvSpPr/>
      </dsp:nvSpPr>
      <dsp:spPr>
        <a:xfrm rot="5400000">
          <a:off x="4268634" y="-1416397"/>
          <a:ext cx="2189043" cy="511544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хранение, комплектование, учет и использование архивных документов и архивных фондов органов местного самоуправления, муниципальных архивов, музеев, библиотек; муниципальных унитарных предприятий и муниципальных учреждений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(далее - муниципальные организации)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</a:rPr>
            <a:t>(статья 4 Федерального закона от 22.10.2004 N 125-ФЗ)</a:t>
          </a:r>
          <a:endParaRPr lang="ru-RU" sz="15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 smtClean="0"/>
        </a:p>
      </dsp:txBody>
      <dsp:txXfrm rot="-5400000">
        <a:off x="2805432" y="153665"/>
        <a:ext cx="5008588" cy="1975323"/>
      </dsp:txXfrm>
    </dsp:sp>
    <dsp:sp modelId="{61263F7D-A395-4CEC-B778-CFDD8F971CA3}">
      <dsp:nvSpPr>
        <dsp:cNvPr id="0" name=""/>
        <dsp:cNvSpPr/>
      </dsp:nvSpPr>
      <dsp:spPr>
        <a:xfrm>
          <a:off x="72007" y="2914"/>
          <a:ext cx="2733423" cy="227682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Полномочия муниципального образования в области архивного дела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3152" y="114059"/>
        <a:ext cx="2511133" cy="2054533"/>
      </dsp:txXfrm>
    </dsp:sp>
    <dsp:sp modelId="{0C129B44-6E8A-4F2C-A6A3-CE265217162A}">
      <dsp:nvSpPr>
        <dsp:cNvPr id="0" name=""/>
        <dsp:cNvSpPr/>
      </dsp:nvSpPr>
      <dsp:spPr>
        <a:xfrm rot="5400000">
          <a:off x="4268634" y="953351"/>
          <a:ext cx="2189043" cy="5115448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государственные органы, органы местного самоуправления, организации и граждане, в процессе деятельности которых образуются документы Архивного фонда Российской Федерации и другие архивные документы, подлежащие приему на хранение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/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в </a:t>
          </a:r>
          <a: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  <a:t>государственные и муниципальные архивы </a:t>
          </a:r>
          <a:br>
            <a:rPr lang="ru-RU" sz="15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ru-RU" sz="1500" b="0" kern="1200" dirty="0" smtClean="0">
              <a:solidFill>
                <a:schemeClr val="accent1">
                  <a:lumMod val="50000"/>
                </a:schemeClr>
              </a:solidFill>
            </a:rPr>
            <a:t>(статья 20 Федерального закона от 22.10.2004 N 125-ФЗ)</a:t>
          </a:r>
          <a:endParaRPr lang="ru-RU" sz="15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 smtClean="0"/>
        </a:p>
      </dsp:txBody>
      <dsp:txXfrm rot="-5400000">
        <a:off x="2805432" y="2523413"/>
        <a:ext cx="5008588" cy="1975323"/>
      </dsp:txXfrm>
    </dsp:sp>
    <dsp:sp modelId="{E68F3043-A82E-4855-9786-E8978F24EDA0}">
      <dsp:nvSpPr>
        <dsp:cNvPr id="0" name=""/>
        <dsp:cNvSpPr/>
      </dsp:nvSpPr>
      <dsp:spPr>
        <a:xfrm>
          <a:off x="72007" y="2448267"/>
          <a:ext cx="2733423" cy="212561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Источники комплектования государственных и муниципальных архивов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5771" y="2552031"/>
        <a:ext cx="2525895" cy="19180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9D4C5-51DD-46FE-BE00-61FF8A1D27FD}">
      <dsp:nvSpPr>
        <dsp:cNvPr id="0" name=""/>
        <dsp:cNvSpPr/>
      </dsp:nvSpPr>
      <dsp:spPr>
        <a:xfrm rot="5400000">
          <a:off x="3138110" y="-605006"/>
          <a:ext cx="4824528" cy="60345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организует документальный фонд организации;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формирования документального фонда организации;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основной учетный документ, </a:t>
          </a:r>
          <a:r>
            <a:rPr lang="ru-RU" sz="1600" b="0" kern="1200" dirty="0" smtClean="0">
              <a:solidFill>
                <a:schemeClr val="accent1">
                  <a:lumMod val="75000"/>
                </a:schemeClr>
              </a:solidFill>
              <a:effectLst/>
            </a:rPr>
            <a:t>отражающий состав и организацию документального фонда организации;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 smtClean="0">
            <a:solidFill>
              <a:schemeClr val="accent1">
                <a:lumMod val="75000"/>
              </a:schemeClr>
            </a:solidFill>
            <a:effectLst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классификационный справочник;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используется при проведении экспертизы ценности документов, для определения сроков хранения дел;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составления описей дел, документов постоянного и временного (свыше 10 лет) сроков хранения;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основа для учета дел временного (до 10 лет включительно) сроков хранения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3100" y="235518"/>
        <a:ext cx="5799035" cy="4353500"/>
      </dsp:txXfrm>
    </dsp:sp>
    <dsp:sp modelId="{AE7AF61A-8077-4234-B90E-97D0644A0065}">
      <dsp:nvSpPr>
        <dsp:cNvPr id="0" name=""/>
        <dsp:cNvSpPr/>
      </dsp:nvSpPr>
      <dsp:spPr>
        <a:xfrm>
          <a:off x="0" y="0"/>
          <a:ext cx="2531798" cy="481982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92" y="123592"/>
        <a:ext cx="2284614" cy="4572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9D4C5-51DD-46FE-BE00-61FF8A1D27FD}">
      <dsp:nvSpPr>
        <dsp:cNvPr id="0" name=""/>
        <dsp:cNvSpPr/>
      </dsp:nvSpPr>
      <dsp:spPr>
        <a:xfrm rot="5400000">
          <a:off x="3138110" y="-605006"/>
          <a:ext cx="4824528" cy="603454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разрабатывается на основании перечней документов с указанием сроков хранения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составляется на календарный год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вводится в действие с 1 января следующего календарного года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предстоящий календарный год составляется в последнем квартале текущего года.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проводится в соответствии с приказом (распоряжением) руководителя организации</a:t>
          </a:r>
          <a:endParaRPr lang="ru-RU" sz="20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 smtClean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33100" y="235518"/>
        <a:ext cx="5799035" cy="4353500"/>
      </dsp:txXfrm>
    </dsp:sp>
    <dsp:sp modelId="{AE7AF61A-8077-4234-B90E-97D0644A0065}">
      <dsp:nvSpPr>
        <dsp:cNvPr id="0" name=""/>
        <dsp:cNvSpPr/>
      </dsp:nvSpPr>
      <dsp:spPr>
        <a:xfrm>
          <a:off x="0" y="0"/>
          <a:ext cx="2531798" cy="4819824"/>
        </a:xfrm>
        <a:prstGeom prst="round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Номенклатура дел</a:t>
          </a:r>
          <a:endParaRPr lang="ru-RU" sz="24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3592" y="123592"/>
        <a:ext cx="2284614" cy="45726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9D4BDB-3572-4AF9-BEA2-74CD18D199BC}">
      <dsp:nvSpPr>
        <dsp:cNvPr id="0" name=""/>
        <dsp:cNvSpPr/>
      </dsp:nvSpPr>
      <dsp:spPr>
        <a:xfrm rot="10800000">
          <a:off x="239674" y="0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1. разработка классификационной схемы номенклатуры дел организации (схемы систематизации дел)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12536" y="0"/>
        <a:ext cx="6042722" cy="691450"/>
      </dsp:txXfrm>
    </dsp:sp>
    <dsp:sp modelId="{565753E1-9A24-44E0-91F6-8B281435F429}">
      <dsp:nvSpPr>
        <dsp:cNvPr id="0" name=""/>
        <dsp:cNvSpPr/>
      </dsp:nvSpPr>
      <dsp:spPr>
        <a:xfrm>
          <a:off x="0" y="379"/>
          <a:ext cx="691450" cy="69145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B239F8-8A3D-4D2F-9F24-B2DFF46F9D64}">
      <dsp:nvSpPr>
        <dsp:cNvPr id="0" name=""/>
        <dsp:cNvSpPr/>
      </dsp:nvSpPr>
      <dsp:spPr>
        <a:xfrm rot="10800000">
          <a:off x="252411" y="899782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2. выявление состава документов для составления номенклатуры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899782"/>
        <a:ext cx="6042722" cy="691450"/>
      </dsp:txXfrm>
    </dsp:sp>
    <dsp:sp modelId="{0B037CF1-F208-4353-832D-3C8448EA7309}">
      <dsp:nvSpPr>
        <dsp:cNvPr id="0" name=""/>
        <dsp:cNvSpPr/>
      </dsp:nvSpPr>
      <dsp:spPr>
        <a:xfrm>
          <a:off x="69733" y="838941"/>
          <a:ext cx="691450" cy="691450"/>
        </a:xfrm>
        <a:prstGeom prst="ellipse">
          <a:avLst/>
        </a:prstGeom>
        <a:solidFill>
          <a:schemeClr val="accent3">
            <a:tint val="50000"/>
            <a:hueOff val="2150440"/>
            <a:satOff val="-2822"/>
            <a:lumOff val="-27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16A7AE-53EC-47EB-8CF2-BA285E08B46C}">
      <dsp:nvSpPr>
        <dsp:cNvPr id="0" name=""/>
        <dsp:cNvSpPr/>
      </dsp:nvSpPr>
      <dsp:spPr>
        <a:xfrm rot="10800000">
          <a:off x="252411" y="1797635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3. составление заголовков (наименований)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1797635"/>
        <a:ext cx="6042722" cy="691450"/>
      </dsp:txXfrm>
    </dsp:sp>
    <dsp:sp modelId="{8E6EFD16-76D6-4C50-9944-BF571329ED79}">
      <dsp:nvSpPr>
        <dsp:cNvPr id="0" name=""/>
        <dsp:cNvSpPr/>
      </dsp:nvSpPr>
      <dsp:spPr>
        <a:xfrm>
          <a:off x="69733" y="1753728"/>
          <a:ext cx="691450" cy="691450"/>
        </a:xfrm>
        <a:prstGeom prst="ellipse">
          <a:avLst/>
        </a:prstGeom>
        <a:solidFill>
          <a:schemeClr val="accent3">
            <a:tint val="50000"/>
            <a:hueOff val="4300880"/>
            <a:satOff val="-5643"/>
            <a:lumOff val="-555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F12F06D-B4B1-4624-85FF-831759F440AC}">
      <dsp:nvSpPr>
        <dsp:cNvPr id="0" name=""/>
        <dsp:cNvSpPr/>
      </dsp:nvSpPr>
      <dsp:spPr>
        <a:xfrm rot="10800000">
          <a:off x="252411" y="2695489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4. систематизация заголовков дел внутри раздела номенклатуры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2695489"/>
        <a:ext cx="6042722" cy="691450"/>
      </dsp:txXfrm>
    </dsp:sp>
    <dsp:sp modelId="{8B4887B9-ED5E-4196-ADF7-CFA15FAC6F4E}">
      <dsp:nvSpPr>
        <dsp:cNvPr id="0" name=""/>
        <dsp:cNvSpPr/>
      </dsp:nvSpPr>
      <dsp:spPr>
        <a:xfrm>
          <a:off x="0" y="2668523"/>
          <a:ext cx="691450" cy="691450"/>
        </a:xfrm>
        <a:prstGeom prst="ellipse">
          <a:avLst/>
        </a:prstGeom>
        <a:solidFill>
          <a:schemeClr val="accent3">
            <a:tint val="50000"/>
            <a:hueOff val="6451319"/>
            <a:satOff val="-8465"/>
            <a:lumOff val="-833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E028DA-5736-4ED6-A34A-EEEA7C30E3AA}">
      <dsp:nvSpPr>
        <dsp:cNvPr id="0" name=""/>
        <dsp:cNvSpPr/>
      </dsp:nvSpPr>
      <dsp:spPr>
        <a:xfrm rot="10800000">
          <a:off x="252411" y="3593343"/>
          <a:ext cx="6215584" cy="691450"/>
        </a:xfrm>
        <a:prstGeom prst="homePlat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5. индексация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25273" y="3593343"/>
        <a:ext cx="6042722" cy="691450"/>
      </dsp:txXfrm>
    </dsp:sp>
    <dsp:sp modelId="{24394774-39A8-4827-BB77-78143DFFFC85}">
      <dsp:nvSpPr>
        <dsp:cNvPr id="0" name=""/>
        <dsp:cNvSpPr/>
      </dsp:nvSpPr>
      <dsp:spPr>
        <a:xfrm>
          <a:off x="69733" y="3583310"/>
          <a:ext cx="691450" cy="691450"/>
        </a:xfrm>
        <a:prstGeom prst="ellipse">
          <a:avLst/>
        </a:prstGeom>
        <a:solidFill>
          <a:schemeClr val="accent3">
            <a:tint val="50000"/>
            <a:hueOff val="8601759"/>
            <a:satOff val="-11286"/>
            <a:lumOff val="-111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954B2B8-F0DF-497D-87D7-0A4ABDC14C55}">
      <dsp:nvSpPr>
        <dsp:cNvPr id="0" name=""/>
        <dsp:cNvSpPr/>
      </dsp:nvSpPr>
      <dsp:spPr>
        <a:xfrm rot="10800000">
          <a:off x="198671" y="4491197"/>
          <a:ext cx="6323065" cy="691450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910" tIns="64770" rIns="120904" bIns="64770" numCol="1" spcCol="1270" anchor="ctr" anchorCtr="0">
          <a:noAutofit/>
        </a:bodyPr>
        <a:lstStyle/>
        <a:p>
          <a:pPr lvl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6. определение сроков хранения дел</a:t>
          </a:r>
          <a:endParaRPr lang="ru-RU" sz="1700" b="1" kern="1200" dirty="0">
            <a:solidFill>
              <a:schemeClr val="accent1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1533" y="4491197"/>
        <a:ext cx="6150203" cy="691450"/>
      </dsp:txXfrm>
    </dsp:sp>
    <dsp:sp modelId="{2ECD1D54-C6E7-446A-AFFF-EDEB0AAEDF0E}">
      <dsp:nvSpPr>
        <dsp:cNvPr id="0" name=""/>
        <dsp:cNvSpPr/>
      </dsp:nvSpPr>
      <dsp:spPr>
        <a:xfrm>
          <a:off x="69733" y="4493125"/>
          <a:ext cx="691450" cy="691450"/>
        </a:xfrm>
        <a:prstGeom prst="ellipse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283E8-33CA-4793-944D-FC9D82EECA70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912411" y="4236981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A9030-EA23-447E-B081-E7AAD3FBD1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45434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6C533-EA35-4953-8F62-590A5D2A60F4}" type="datetimeFigureOut">
              <a:rPr lang="ru-RU" smtClean="0"/>
              <a:pPr/>
              <a:t>01.06.2022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0EFAB-63EF-4804-B6C0-104584B4B42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683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5488" y="511175"/>
            <a:ext cx="3397250" cy="25479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26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89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52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78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98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0EFAB-63EF-4804-B6C0-104584B4B429}" type="slidenum">
              <a:rPr lang="ru-RU" smtClean="0"/>
              <a:pPr/>
              <a:t>67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050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-слайд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59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127415" y="959128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6" y="6458606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336418" y="6443227"/>
            <a:ext cx="7879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 smtClean="0">
                <a:solidFill>
                  <a:schemeClr val="bg1">
                    <a:lumMod val="95000"/>
                  </a:schemeClr>
                </a:solidFill>
              </a:rPr>
              <a:t>Организация</a:t>
            </a:r>
            <a:r>
              <a:rPr lang="ru-RU" sz="1200" b="1" baseline="0" dirty="0" smtClean="0">
                <a:solidFill>
                  <a:schemeClr val="bg1">
                    <a:lumMod val="95000"/>
                  </a:schemeClr>
                </a:solidFill>
              </a:rPr>
              <a:t> работы ведомственных архивов органов местного самоуправления, организаций, учреждений. Превентивные меры.</a:t>
            </a:r>
            <a:endParaRPr lang="ru-RU" sz="12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Равнобедренный треугольник 4"/>
          <p:cNvSpPr/>
          <p:nvPr userDrawn="1"/>
        </p:nvSpPr>
        <p:spPr>
          <a:xfrm rot="10800000">
            <a:off x="8583683" y="6493821"/>
            <a:ext cx="405687" cy="34973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8490967" y="6432092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rgbClr val="00B050"/>
                </a:solidFill>
              </a:rPr>
              <a:pPr algn="ctr"/>
              <a:t>‹#›</a:t>
            </a:fld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281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с двумя скругленными противолежащими углами 19"/>
          <p:cNvSpPr/>
          <p:nvPr userDrawn="1"/>
        </p:nvSpPr>
        <p:spPr>
          <a:xfrm>
            <a:off x="-1" y="6449254"/>
            <a:ext cx="9153525" cy="436130"/>
          </a:xfrm>
          <a:prstGeom prst="round2Diag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800" b="1" cap="all" spc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Без-имени-1.png"/>
          <p:cNvPicPr>
            <a:picLocks noChangeAspect="1"/>
          </p:cNvPicPr>
          <p:nvPr userDrawn="1"/>
        </p:nvPicPr>
        <p:blipFill>
          <a:blip r:embed="rId2" cstate="print"/>
          <a:srcRect l="2622" t="9436" r="6468" b="29245"/>
          <a:stretch>
            <a:fillRect/>
          </a:stretch>
        </p:blipFill>
        <p:spPr>
          <a:xfrm>
            <a:off x="1108912" y="-24"/>
            <a:ext cx="7892243" cy="1006659"/>
          </a:xfrm>
          <a:prstGeom prst="rect">
            <a:avLst/>
          </a:prstGeom>
        </p:spPr>
      </p:pic>
      <p:pic>
        <p:nvPicPr>
          <p:cNvPr id="13" name="Picture 4" descr="C:\Users\KostolomovaII\Desktop\презентация\Развитие информационного общества\internet-4.jp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071547"/>
            <a:ext cx="9144000" cy="538705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63707" y="970617"/>
            <a:ext cx="9016585" cy="5429288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71" y="44624"/>
            <a:ext cx="1019765" cy="93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692" y="6474561"/>
            <a:ext cx="530765" cy="402497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4355976" y="6485992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</a:rPr>
              <a:t>Архивная</a:t>
            </a:r>
            <a:r>
              <a:rPr lang="ru-RU" sz="1600" b="1" baseline="0" dirty="0" smtClean="0">
                <a:solidFill>
                  <a:schemeClr val="bg1">
                    <a:lumMod val="95000"/>
                  </a:schemeClr>
                </a:solidFill>
              </a:rPr>
              <a:t> служба Югры</a:t>
            </a:r>
            <a:endParaRPr lang="ru-RU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8436049" y="6481911"/>
            <a:ext cx="539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fld id="{648DA92F-A762-48F0-B789-AD4D25AFFD5C}" type="slidenum">
              <a:rPr lang="ru-RU" smtClean="0">
                <a:solidFill>
                  <a:schemeClr val="bg1"/>
                </a:solidFill>
              </a:rPr>
              <a:pPr algn="ctr"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0445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601" y="180353"/>
            <a:ext cx="8213272" cy="560274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86600" y="6481377"/>
            <a:ext cx="2057400" cy="365125"/>
          </a:xfrm>
          <a:prstGeom prst="rect">
            <a:avLst/>
          </a:prstGeom>
        </p:spPr>
        <p:txBody>
          <a:bodyPr/>
          <a:lstStyle/>
          <a:p>
            <a:fld id="{AC9FA8EB-5144-4A77-B0C9-D3C11A6C4D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75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0" r:id="rId2"/>
    <p:sldLayoutId id="2147483741" r:id="rId3"/>
    <p:sldLayoutId id="214748374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002" y="188640"/>
            <a:ext cx="1052674" cy="96056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132" y="1149200"/>
            <a:ext cx="9085868" cy="7676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 по делам архивов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Ханты-Мансийского автономного округа – Югры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808287" y="3453456"/>
            <a:ext cx="6048672" cy="10556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2296">
              <a:defRPr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ведомственных архивов органов местного самоуправления, организаций, учреждений. </a:t>
            </a:r>
          </a:p>
          <a:p>
            <a:pPr marL="82296">
              <a:defRPr/>
            </a:pP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Превентивные меры.</a:t>
            </a:r>
            <a:b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9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229200"/>
            <a:ext cx="378090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Щербак Н.С., консультант отдела контроля обеспечения сохранности архивных документов и предоставления информационных услуг Службы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 архивов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</a:t>
            </a:r>
          </a:p>
          <a:p>
            <a:pPr algn="r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Югры</a:t>
            </a:r>
          </a:p>
          <a:p>
            <a:pPr algn="r"/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9522" y="6330518"/>
            <a:ext cx="2997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июня 2022 года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1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83529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Создание документального фонда организации осуществляется путем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составления номенклатуры дел, формирования и оформления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дел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п. 2.2. Правил).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Документы постоянного хранения и документы по личному составу должны передаваться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упорядоченном состоянии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 хранение в соответствующий государственный (муниципальный) архив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2.7. Правил). 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Упорядочение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комплекс работ по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формированию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архивных документов в единицы хранения (дела),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описанию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b="1" u="sng" dirty="0">
                <a:solidFill>
                  <a:schemeClr val="accent1">
                    <a:lumMod val="75000"/>
                  </a:schemeClr>
                </a:solidFill>
              </a:rPr>
              <a:t>оформлению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таких единиц хранения (дел) в соответствии с правилами, установленными специально уполномоченным Правительством Российской Федерации федеральным органом исполнительной власти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(пункт 17 статьи 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Федерального закона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22.10.2004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 125-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ФЗ)</a:t>
            </a:r>
          </a:p>
        </p:txBody>
      </p:sp>
    </p:spTree>
    <p:extLst>
      <p:ext uri="{BB962C8B-B14F-4D97-AF65-F5344CB8AC3E}">
        <p14:creationId xmlns:p14="http://schemas.microsoft.com/office/powerpoint/2010/main" val="40253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5112738"/>
              </p:ext>
            </p:extLst>
          </p:nvPr>
        </p:nvGraphicFramePr>
        <p:xfrm>
          <a:off x="683568" y="1340768"/>
          <a:ext cx="799288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19672" y="18864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Положения Федерального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закона «Об архивном деле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от 22.10.2004 № 125-ФЗ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120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84784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организации хранит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060848"/>
            <a:ext cx="79208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и временных (свыше 10 лет) сроков хранения,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том числе документы по личному составу, образовавшиеся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хранения и документы по личному составу фонда(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организаций-предшественников (при их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фонды личного происхождения (при их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пользования (архива) (при наличии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справочно-поисковые средства к документам и учетные документы Архива организации.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910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38603286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97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задачи архива организации: 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документов;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архива организации документами, образовавшимися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деятельности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документов, находящихся на хранении в архиве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 документов, находящихся на хранении в архиве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5. Подготовка и своевременная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Архивного фонда Российской Федерации на постоянное хранение в государственный (муниципальный)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архив;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6. Методическое руководство и контроль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формированием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оформлением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в структурных подразделениях организации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своевременной передачей их в архив организации.</a:t>
            </a: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994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1.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на хранение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документов постоянного и временных (свыше 10 лет) сроков хранения, в том числе по личному составу, образовавшихся в деятельности организации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2. Ведет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документов и фондов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находящихся на хранении в архиве организации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3. Представляет в государственный (муниципальный) архив учетные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и составе хранящихся в архиве организации документов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Систематизирует и размещает документы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поступающие на хранение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архив организации.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12988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на рассмотрение и согласование экспертной комиссии организации: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номенклатуру дел (в случае если данная обязанность возложена на архив организации),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описи дел постоянного хранения,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временных (свыше 10 лет) сроков хранения,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 личному составу,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 выделении к уничтожению архивных документов, не подлежащих хранению,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об утрате документов,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0490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в муниципальный архив (источником комплектования которого является организация) для направления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утверждение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Архивной службы Югры: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постоянного хранения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в муниципальный архив для направления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согласование </a:t>
            </a:r>
            <a: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Югры: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номенклатуру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(один раз в 5 лет) (в случае если данная обязанность возложена на архив организации),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 личному составу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об утрате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24222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Осуществляет подготовку и представляет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</a:t>
            </a:r>
            <a:r>
              <a:rPr lang="ru-RU" sz="20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утверждение руководителю 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утвержденные (согласованные) ЭПК Архивной службы Югры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номенклатуру дел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(согласовывают с ЭПК Архивной службы Югры один раз в 5 лет),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постоянного хранения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временных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(свыше 10 лет)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сроков хранения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по личному составу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выделении к уничтожению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документов, не подлежащих хранению,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об утрате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акты о неисправимых повреждениях архивных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33863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24744"/>
            <a:ext cx="86409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функции архива организации:</a:t>
            </a:r>
          </a:p>
          <a:p>
            <a:pPr algn="ctr"/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передачу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фонда Российской Федерации на постоянное хранение в государственный (муниципальный) архив.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Организует и проводит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экспертизу ценности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временных (свыше 10 лет) сроков хранения, находящихся на хранении в Архиве организации в целях отбора документов для включения в состав Архивного фонда Российской Федерации, а также выявления документов, не подлежащих дальнейшему хранению.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Проводит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обеспечению сохранности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находящихся на хранении в архиве организации.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Организует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выдачу документов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Исполняет запросы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пользователей, выдает архивные копии документов, архивные выписки и архивные справки.</a:t>
            </a:r>
          </a:p>
          <a:p>
            <a:pPr algn="just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Ведет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использования документов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архива организации.</a:t>
            </a:r>
          </a:p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ведомственного архива. </a:t>
            </a: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28580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1849206"/>
              </p:ext>
            </p:extLst>
          </p:nvPr>
        </p:nvGraphicFramePr>
        <p:xfrm>
          <a:off x="395536" y="1412776"/>
          <a:ext cx="8424936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771800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регулирование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ведомственного архива</a:t>
            </a:r>
          </a:p>
        </p:txBody>
      </p:sp>
    </p:spTree>
    <p:extLst>
      <p:ext uri="{BB962C8B-B14F-4D97-AF65-F5344CB8AC3E}">
        <p14:creationId xmlns:p14="http://schemas.microsoft.com/office/powerpoint/2010/main" val="66589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92901595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8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260648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86147370"/>
              </p:ext>
            </p:extLst>
          </p:nvPr>
        </p:nvGraphicFramePr>
        <p:xfrm>
          <a:off x="251520" y="126876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521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443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разработки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номенклатуры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0467826"/>
              </p:ext>
            </p:extLst>
          </p:nvPr>
        </p:nvGraphicFramePr>
        <p:xfrm>
          <a:off x="1475656" y="1196752"/>
          <a:ext cx="672040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19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4435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разработки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номенклатуры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03140575"/>
              </p:ext>
            </p:extLst>
          </p:nvPr>
        </p:nvGraphicFramePr>
        <p:xfrm>
          <a:off x="683568" y="1340768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6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72816"/>
            <a:ext cx="5886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схема систематизации:</a:t>
            </a:r>
          </a:p>
          <a:p>
            <a:endParaRPr lang="ru-RU" sz="22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Руководство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 – Планирование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– Бухгалтерский учет и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отчетность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 – Работа с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кадрами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– Деятельность профсоюзной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20544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69494" y="908720"/>
            <a:ext cx="58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схема систематизации: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7714" t="24838" r="36506" b="23850"/>
          <a:stretch/>
        </p:blipFill>
        <p:spPr>
          <a:xfrm>
            <a:off x="604276" y="1340767"/>
            <a:ext cx="7928164" cy="49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систематизации документов в номенклатуре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5661" y="908720"/>
            <a:ext cx="5886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Структурная схема систематизации: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438" t="16401" r="37794" b="5901"/>
          <a:stretch/>
        </p:blipFill>
        <p:spPr>
          <a:xfrm>
            <a:off x="2005661" y="1268760"/>
            <a:ext cx="4654571" cy="51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9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212" y="1340768"/>
            <a:ext cx="788323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1 - индекс дела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Например: 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11-05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11 - код структурного подразделения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порядковый номер дела в разделе номенклатуры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дел.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одинаковых индексов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однородных дел в пределах разных структурных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подразделений (пример):</a:t>
            </a:r>
          </a:p>
          <a:p>
            <a:pPr algn="r"/>
            <a:endParaRPr lang="ru-RU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02-03 (03-03, 04-03 и т.д.) Приказы по основной деятельности. Копии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algn="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algn="r"/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</p:spTree>
    <p:extLst>
      <p:ext uri="{BB962C8B-B14F-4D97-AF65-F5344CB8AC3E}">
        <p14:creationId xmlns:p14="http://schemas.microsoft.com/office/powerpoint/2010/main" val="30908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  <a:p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формирования </a:t>
            </a:r>
            <a:r>
              <a:rPr lang="ru-RU" sz="24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Номинальный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Корреспондентский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предметно-вопросный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Хронологический</a:t>
            </a:r>
          </a:p>
          <a:p>
            <a:pPr marL="1657350" lvl="3" indent="-28575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8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  <a:p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Например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, заголовок дела </a:t>
            </a: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 директора школы по учебной работе»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состоит из следующих элементов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«приказы» - указывает на номинальный признак;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«директора школы» - указывает на авторский признак;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«по учебной работе» - указывает на предметно-вопросный признак.</a:t>
            </a:r>
          </a:p>
          <a:p>
            <a:endParaRPr lang="ru-RU" sz="2400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4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1663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«Об архивной деле в Российской Федерации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1 статьи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13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 муниципального района, муниципального округа, городского округа и внутригородского района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создавать архивы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для хранения, комплектования, учета и использования образовавшихся в процессе их деятельности архивных документов.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17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сохранность архивных документов, в том числе документов по личному составу,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течение сроков их хранения,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установленных федеральными законами, иными нормативными правовыми актами Российской Федерации,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 также перечнями документов, предусмотренными частью 3 статьи 6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частями 1 и 1.1 статьи 23 Федерального закона № 125-ФЗ.</a:t>
            </a:r>
          </a:p>
          <a:p>
            <a:pPr algn="just"/>
            <a:endParaRPr lang="ru-RU" sz="2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71484718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32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6277568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84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85034107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86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404664"/>
            <a:ext cx="3459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 номенклатуры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05273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Графа 2 - заголовок дела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86954757"/>
              </p:ext>
            </p:extLst>
          </p:nvPr>
        </p:nvGraphicFramePr>
        <p:xfrm>
          <a:off x="467544" y="1514400"/>
          <a:ext cx="8424936" cy="4650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8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47452" y="332656"/>
            <a:ext cx="46800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расположения заголовков дел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64929656"/>
              </p:ext>
            </p:extLst>
          </p:nvPr>
        </p:nvGraphicFramePr>
        <p:xfrm>
          <a:off x="827584" y="980728"/>
          <a:ext cx="79208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7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5181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сроков хранения дел (графа 4)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17350491"/>
              </p:ext>
            </p:extLst>
          </p:nvPr>
        </p:nvGraphicFramePr>
        <p:xfrm>
          <a:off x="395536" y="2060848"/>
          <a:ext cx="8280920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1052736"/>
            <a:ext cx="827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дел, включенных в номенклатуры дел,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определяются: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471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Заполнение графы 3 номенклатуры дел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итоговой записи о категориях и количестве 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458" t="20969" r="21931" b="10264"/>
          <a:stretch/>
        </p:blipFill>
        <p:spPr>
          <a:xfrm>
            <a:off x="3059832" y="2348880"/>
            <a:ext cx="5832648" cy="40324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2593" t="47724" r="24375" b="31875"/>
          <a:stretch/>
        </p:blipFill>
        <p:spPr>
          <a:xfrm>
            <a:off x="179512" y="1098294"/>
            <a:ext cx="5400600" cy="16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24744"/>
            <a:ext cx="72728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помещаются документы, которые по своему содержанию соответствуют заголовку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запрещается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группировать в дела черновые и дублетные экземпляры документов, а также документы, подлежащие возврату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формируются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службой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делопроизводства организации и структурными подразделениями (лицами, ответственными за делопроизводство) организации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постоянного и временного хранения помещаются в отдельные дела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включается по одному экземпляру каждого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помещенный в дело, должен быть оформлен в соответствии с установленными требованиями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включаются документы одного календарного года,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исключения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составляют: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переходящие дела; судебные дела; личные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дела;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выборных органов и их постоянных комиссий, депутатских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групп;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учебных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заведений;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документы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театров, характеризующие сценическую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деятельность;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дела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фильмов, рукописей, истории болезней и др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.;</a:t>
            </a:r>
          </a:p>
          <a:p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должно содержать более 250 листов при толщине не более 4 см.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60648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формирования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31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32656"/>
            <a:ext cx="21309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707" t="38100" r="18107" b="34601"/>
          <a:stretch/>
        </p:blipFill>
        <p:spPr>
          <a:xfrm>
            <a:off x="912762" y="2738827"/>
            <a:ext cx="7440827" cy="2232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141277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зависимости от сроков хранения проводится полное или частичное оформление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дел: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589240"/>
            <a:ext cx="387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A9A57C"/>
              </a:buClr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дела составляются описи дел</a:t>
            </a:r>
          </a:p>
        </p:txBody>
      </p:sp>
    </p:spTree>
    <p:extLst>
      <p:ext uri="{BB962C8B-B14F-4D97-AF65-F5344CB8AC3E}">
        <p14:creationId xmlns:p14="http://schemas.microsoft.com/office/powerpoint/2010/main" val="364908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859" t="27868" r="37138" b="32510"/>
          <a:stretch/>
        </p:blipFill>
        <p:spPr>
          <a:xfrm rot="1415866">
            <a:off x="5705843" y="3845604"/>
            <a:ext cx="3285749" cy="2034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498" y="1052161"/>
            <a:ext cx="5050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оформление дела на бумажном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носителе: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подшивка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переплет документов дела;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 дела;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составление листа-заверителя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8 Правил);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составление внутренней описи документов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27 Правил);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оформление обложки дела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(приложение N 28 Правил).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120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Полное оформление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1642" t="19583" r="19526" b="20104"/>
          <a:stretch/>
        </p:blipFill>
        <p:spPr>
          <a:xfrm>
            <a:off x="467544" y="4026453"/>
            <a:ext cx="2227533" cy="20647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31887" t="27600" r="20863" b="10801"/>
          <a:stretch/>
        </p:blipFill>
        <p:spPr>
          <a:xfrm>
            <a:off x="5080692" y="1052161"/>
            <a:ext cx="2520280" cy="18482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22859" t="19740" r="37710" b="19303"/>
          <a:stretch/>
        </p:blipFill>
        <p:spPr>
          <a:xfrm>
            <a:off x="7081312" y="2636912"/>
            <a:ext cx="1903576" cy="1655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/>
          <a:srcRect l="31099" t="26200" r="21257" b="21301"/>
          <a:stretch/>
        </p:blipFill>
        <p:spPr>
          <a:xfrm>
            <a:off x="3251231" y="4026453"/>
            <a:ext cx="2307782" cy="20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332656"/>
            <a:ext cx="39002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ведомственного архива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73150385"/>
              </p:ext>
            </p:extLst>
          </p:nvPr>
        </p:nvGraphicFramePr>
        <p:xfrm>
          <a:off x="395536" y="1412776"/>
          <a:ext cx="83529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0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3596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05342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составляются отдельно 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хранения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(свыше 10 лет) сроков хранения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составу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состоящие из специфических, характерных только для данной организации,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(судебные и следственные дела, научные отчеты по темам и др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.).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Отдельные описи составляются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электронные документы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(свыше 10 лет) сроков хранения, в том числе по личному составу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(п. 4.31.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13881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3596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42493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ежегодно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издавать </a:t>
            </a:r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приказы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(распоряжения) о проведении делопроизводственных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мероприятий: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номенклатуры дел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(в структурных подразделениях и сводной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 организации в целом)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экспертизы ценности 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и оформление дел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структурных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подразделениях)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описей дел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(в структурных подразделениях 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годовых разделов описей дел организации)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актов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выделении к уничтожению архивных документов, не подлежащих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(предложений к акту от структурных подразделений)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ередача упорядоченных дел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хранение в архив организации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 описям дел структурных подразделений)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государственный (муниципальный) архив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(по актам приема-передачи дел);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приказе закрепить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проведения мероприятий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ответственных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их проведение.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64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на все завершенные в делопроизводстве организации дела постоянного и временных (свыше 10 лет) сроков хранения и дела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личному составу, прошедшие экспертизу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п. 4.11.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описям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структурных подразделений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осуществляется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основе описей дел структурных подразделений в архиве составляются годовые разделы описей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по установленной форме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(приложения N 23, 24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представляются в архив не позднее чем через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год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дел в делопроизводстве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(п. 4.31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 Правил).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422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12776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Требования: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структурных подразделений составляются по установленной форме в двух экземплярах и представляются в архив организации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чем через один год после завершения дел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делопроизводстве;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заголовки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вносятся в опись в соответствии с принятой схемой систематизации на основе номенклатуры дел;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 вносится в опись под порядковым номером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(если дело состоит из нескольких томов или частей, то каждый том или часть вносятся в опись отдельным порядковым номером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заполняются в точном соответствии со сведениями, которые вынесены на обложку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5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11" y="980728"/>
            <a:ext cx="79928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2000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Описательная статья:</a:t>
            </a:r>
            <a:endParaRPr lang="ru-RU" sz="2000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порядковый номер дела (тома, части) по описи;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индекс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по номенклатуре 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(тома, части), полностью соответствующий его заголовку на обложке дела;	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крайние даты дела (тома, части);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хранения дел (данная графа опускается в описи дел постоянного срока хранения).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листов в деле (томе, части);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примечание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644" t="37400" r="24800" b="12201"/>
          <a:stretch/>
        </p:blipFill>
        <p:spPr>
          <a:xfrm>
            <a:off x="4354977" y="3212976"/>
            <a:ext cx="4630515" cy="323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5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6632"/>
            <a:ext cx="466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архивных описей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дел структурных подразделений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511" y="980728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644" t="15700" r="24801" b="10101"/>
          <a:stretch/>
        </p:blipFill>
        <p:spPr>
          <a:xfrm>
            <a:off x="323528" y="1139262"/>
            <a:ext cx="4827933" cy="49685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43566" y="3717032"/>
            <a:ext cx="38849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Отметки о приеме-передаче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в архив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 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3069" t="39500" r="27951" b="25501"/>
          <a:stretch/>
        </p:blipFill>
        <p:spPr>
          <a:xfrm>
            <a:off x="4572000" y="4033473"/>
            <a:ext cx="4373492" cy="22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038" t="22000" r="29525" b="15001"/>
          <a:stretch/>
        </p:blipFill>
        <p:spPr>
          <a:xfrm>
            <a:off x="179512" y="1052736"/>
            <a:ext cx="5184576" cy="51845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79059" y="332656"/>
            <a:ext cx="4689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розыска недостающих 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756" t="19201" r="12988" b="8001"/>
          <a:stretch/>
        </p:blipFill>
        <p:spPr>
          <a:xfrm>
            <a:off x="5452229" y="1628800"/>
            <a:ext cx="34335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составляются по установленным формам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(приложения N 14, 15, 16 Правил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переносятся заголовки дел из описей дел структурных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подразделений;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соблюдается схема систематизации по номенклатуре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нумеруются в валовом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порядке (сквозная нумерация).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114550" lvl="4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Внесение изменений в утвержденные (согласованные) 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 дел,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допускается только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решению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Югры.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354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213301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годовых разделов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сводных описей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(муниципальный) архив для направления на рассмотрение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Югры: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через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года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завершения в делопроизводстве дел, включенных в раздел описи.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постоянного хранения на утверждение ЭПК - в четырех экземплярах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экземпляр + 3 первых листа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по личному составу на согласование ЭПК -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трех экземплярах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один экземпляр + 2 последних листа).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1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0722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сводных описей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1498" y="1606352"/>
            <a:ext cx="6984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Утверждение годовых разделов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сводных описей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руководителем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описей) дел постоянного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хранения –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утверждения ЭПК 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годовые разделы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описей) дел по личному составу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согласования ЭПК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Архивной 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Югры;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(годовые разделы описей) дел временных (свыше 10 лет) сроков хранения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после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согласования ЭК организации.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3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документов Архивного фонда РФ и других архивных документов в органах государственной власти, органах местного самоуправления и организациях, утвержденные приказом Министерства культуры от 31.03.2015 № 526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далее – Правила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22.10.2004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125-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архивном деле в Российской Федерации»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5 Статьи 14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граждане в целях обеспечения единых принципов организации хранения, комплектования, учета и использования архивных документов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руководствуются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архивными документами законодательством Российской Федерации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том числе правилами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установленными специально уполномоченным Правительством Российской Федерации федеральным органом исполнительной власти), а также законодательством субъектов Российской Федерации и муниципальными правовыми актами.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33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ведомственного архива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884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Комплектование архива организации документами архивного фонда российской федерации и другими архивными документами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28800"/>
            <a:ext cx="720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в архив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ранее, чем через один год и не позднее, чем через три года после завершения дел 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делопроизводстве;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экспертизы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ценности;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составу уволенных государственных гражданских служащих и муниципальных служащих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истечении 10 лет со дня увольнения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временных (до 10 лет включительно) сроков хранения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передаются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хранятся в структурных подразделениях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описям структурных подразделений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1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332656"/>
            <a:ext cx="3933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Экспертиза ценности документов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экспертизы ценности документов в </a:t>
            </a:r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отбор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для включения в состав Архивного фонда Российской Федерации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документов, не подлежащих дальнейшему хранению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п. 4.5. Правил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Tx/>
              <a:buChar char="-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Документ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фонда Российской Федерации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архивный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 прошедший экспертизу ценности документов, поставленный на государственный учет и подлежащий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постоянному хранению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ЭПК"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может быть отнесена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сроку хранения "постоянно". </a:t>
            </a:r>
          </a:p>
        </p:txBody>
      </p:sp>
    </p:spTree>
    <p:extLst>
      <p:ext uri="{BB962C8B-B14F-4D97-AF65-F5344CB8AC3E}">
        <p14:creationId xmlns:p14="http://schemas.microsoft.com/office/powerpoint/2010/main" val="39514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6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Экспертная комиссия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экспертной комиссии: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комиссии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секретарь комиссии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делопроизводства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представитель архива организации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представители основных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структурных подразделений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представитель муниципального архива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согласованию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Председателем экспертной комиссии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назначается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заместителей руководителя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9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474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Задачи </a:t>
            </a:r>
            <a:r>
              <a:rPr lang="ru-RU" sz="2000" b="1" dirty="0" smtClean="0">
                <a:solidFill>
                  <a:schemeClr val="bg1"/>
                </a:solidFill>
              </a:rPr>
              <a:t>и функции экспертной </a:t>
            </a:r>
            <a:r>
              <a:rPr lang="ru-RU" sz="2000" b="1" dirty="0">
                <a:solidFill>
                  <a:schemeClr val="bg1"/>
                </a:solidFill>
              </a:rPr>
              <a:t>комиссии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9288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Основной задачей экспертной комиссии (ЭК)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является: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проведение экспертизы ценности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(ежегодно)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Основными функциями ЭК организации являются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ежегодного отбора дел для хранения и уничтожения;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согласование проектов: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номенклатуры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организации;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постоянного хранения;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по личному составу;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описей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дел временных (свыше 10 лет) сроков хранения;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выделении к уничтожению документов, не подлежащих хранению;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 утрате документов;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 неисправимом повреждении архивных документов;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предложений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 установлении (изменении) сроков хранения документов, не предусмотренных (предусмотренных) П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еречнями. </a:t>
            </a: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95588"/>
            <a:ext cx="828092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Документы передаются,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истечении сроков их временного хранения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 архиве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организации, на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постоянное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хранение 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муниципальный архив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упорядоченном состоянии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соответствующим научно-справочным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аппаратом.</a:t>
            </a:r>
          </a:p>
          <a:p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600" b="1" u="sng" dirty="0">
                <a:solidFill>
                  <a:schemeClr val="accent1">
                    <a:lumMod val="50000"/>
                  </a:schemeClr>
                </a:solidFill>
              </a:rPr>
              <a:t>Сроки временного </a:t>
            </a:r>
            <a:r>
              <a:rPr lang="ru-RU" sz="1600" b="1" u="sng" dirty="0" smtClean="0">
                <a:solidFill>
                  <a:schemeClr val="accent1">
                    <a:lumMod val="50000"/>
                  </a:schemeClr>
                </a:solidFill>
              </a:rPr>
              <a:t>хранения архивных документов документов:</a:t>
            </a:r>
            <a:endParaRPr lang="ru-RU" sz="1600" b="1" u="sng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документов федеральной формы собственности – 15 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документов государственной собственности субъектов Российской Федерации – 10 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документов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органов местного самоуправления и муниципальных организаций – 5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лет;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ля отдельных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видов архивных документов: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записей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актов гражданского состояния - 100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записей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нотариальных действий, похозяйственных книг и касающихся приватизации жилищного фонда документов - 75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проектной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документации по капитальному строительству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технологической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конструкторской документации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патентов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на изобретение, полезную модель, промышленный образец - 20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научной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документации - 15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кино-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фотодокументов - 5 лет;</a:t>
            </a:r>
          </a:p>
          <a:p>
            <a:pPr marL="742950" lvl="1" indent="-285750" algn="just">
              <a:buFont typeface="Wingdings" panose="05000000000000000000" pitchFamily="2" charset="2"/>
              <a:buChar char="§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видео-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</a:rPr>
              <a:t>фонодокументов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 - 3 года.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2955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3497" y="1412776"/>
            <a:ext cx="840901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долговременного хранения, в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 личному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составу, - передаются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хранение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муниципальный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только в случае ликвидации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организации на хранение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осуществляется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соответствии с утвержденным планом;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Возможна досрочная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документов на хранение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муниципальный архив;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передаются в упорядоченном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состоянии;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дел проводится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поединично;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ередача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актом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приема-передачи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(номера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отсутствующих дел фиксируются 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акте);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первой передаче документов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передается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фонду.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Продление сроков хранения документов в архиве организации допускается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письменному разрешению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архива. 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2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283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556792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(обязательные) учетные документы архива 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книга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учета поступления и выбытия дел, документов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фондов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ведется в архиве организации, хранящем документы более одного фонда)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лист фонда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описи дел, документов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реестр описей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ведется при наличии в архиве организации двух и более описей дел, документов ведется реестр описей)</a:t>
            </a:r>
          </a:p>
        </p:txBody>
      </p:sp>
    </p:spTree>
    <p:extLst>
      <p:ext uri="{BB962C8B-B14F-4D97-AF65-F5344CB8AC3E}">
        <p14:creationId xmlns:p14="http://schemas.microsoft.com/office/powerpoint/2010/main" val="1352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066" y="188640"/>
            <a:ext cx="4680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учета поступления и выбытия дел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8352" t="16134" r="28018" b="6643"/>
          <a:stretch/>
        </p:blipFill>
        <p:spPr>
          <a:xfrm>
            <a:off x="223319" y="980728"/>
            <a:ext cx="4125362" cy="5328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1197" y="2636912"/>
            <a:ext cx="3960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показываются раздельно итоговые данные по графам 8, 9, 10, 14 книги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показываются раздельно итоговые данные по графам 11, 12, 13,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&lt;*&gt; В графе указывается вид носителя 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БН - документы на бумажном носителе,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ЭД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электронные документы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итоговая запись подписывается составителем и лицом ответственным </a:t>
            </a:r>
            <a:b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архив, указывается тата составления записи.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196752"/>
            <a:ext cx="4094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книги учета поступления и выбытия дел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53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6462" y="188640"/>
            <a:ext cx="3283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фонда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835874"/>
            <a:ext cx="4094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листа фонда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25" t="28300" r="21257" b="19901"/>
          <a:stretch/>
        </p:blipFill>
        <p:spPr>
          <a:xfrm>
            <a:off x="4211960" y="2492896"/>
            <a:ext cx="4743770" cy="28083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744" t="15700" r="51969" b="9401"/>
          <a:stretch/>
        </p:blipFill>
        <p:spPr>
          <a:xfrm>
            <a:off x="179512" y="1124744"/>
            <a:ext cx="3917838" cy="511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22815" y="188640"/>
            <a:ext cx="37111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архивных документов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Реестр описей дел, документов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1343287"/>
            <a:ext cx="4462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заполнения реестра описей дел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1886" t="20982" r="26565" b="21472"/>
          <a:stretch/>
        </p:blipFill>
        <p:spPr>
          <a:xfrm>
            <a:off x="395536" y="1828695"/>
            <a:ext cx="4066840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1858" t="33590" r="26748" b="22436"/>
          <a:stretch/>
        </p:blipFill>
        <p:spPr>
          <a:xfrm>
            <a:off x="4721696" y="3698467"/>
            <a:ext cx="4248473" cy="25387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95536" y="5229200"/>
            <a:ext cx="4066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заполняются графы 1, 2, 3, 4,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графы 5, 6, 7, 8, 9 заполняются когда </a:t>
            </a:r>
            <a:endParaRPr lang="ru-RU" sz="1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опись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 закончена</a:t>
            </a:r>
            <a:r>
              <a:rPr lang="ru-RU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0052" y="2639912"/>
            <a:ext cx="4160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жегодной составляется итоговая запись 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реестру описей дел, документов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(например, на 1 января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20__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года):</a:t>
            </a:r>
          </a:p>
        </p:txBody>
      </p:sp>
    </p:spTree>
    <p:extLst>
      <p:ext uri="{BB962C8B-B14F-4D97-AF65-F5344CB8AC3E}">
        <p14:creationId xmlns:p14="http://schemas.microsoft.com/office/powerpoint/2010/main" val="33353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документов Архивного фонда Российской Федерации и других архивных документов в органах государственной власти, органах местного самоуправления и организациях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(утверждены приказом Министерства культуры Российской Федерации от 31.03.2015 № 526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научно-технической документации в органах государственной власти, органах местного самоуправления, государственных и муниципальных организациях"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(утверждены приказом Росархива от 09.12.2020 N 155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Регламент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 учета документов Архивного фонда Российской Федерации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Государственной Архивной службы России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11.03.1997 № 11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(правила, регламенты)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572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1700808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комплекс работ по обеспечению сохранности документов архива организации включаются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помещения для размещения архивных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нормативных условий хранения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требований к размещению документов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проверки наличия и состояния документов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п. 2.14. Правил).</a:t>
            </a:r>
          </a:p>
        </p:txBody>
      </p:sp>
    </p:spTree>
    <p:extLst>
      <p:ext uri="{BB962C8B-B14F-4D97-AF65-F5344CB8AC3E}">
        <p14:creationId xmlns:p14="http://schemas.microsoft.com/office/powerpoint/2010/main" val="3087151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60648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22 октября 2004 г. № 125-ФЗ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архивной деле в Российской Федерации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96752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Часть 1 статьи 15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Государственные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органы, органы местного самоуправления, организации и граждане, занимающиеся предпринимательской деятельностью без образования юридического лица,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обязаны обеспечивать финансовые, материально-технические и иные условия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, необходимые для комплектования, хранения, учета и использования архивных документов,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предоставлять создаваемым ими архивам здания и (или) помещения,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отвечающие нормативным требованиям хранения архивных документов и условиям труда работников архивов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just"/>
            <a:r>
              <a:rPr lang="ru-RU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нормативных условий хранения документов включает: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оснащение архивохранилищ специальным оборудованием для хранения документов;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оборудование помещения архива организации средствами пожаротушения, охранной и пожарной сигнализацией;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противопожарного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соблюдение охранного режима;</a:t>
            </a:r>
          </a:p>
          <a:p>
            <a:pPr marL="1200150" lvl="2" indent="-285750" algn="just">
              <a:buFont typeface="Wingdings" panose="05000000000000000000" pitchFamily="2" charset="2"/>
              <a:buChar char="§"/>
            </a:pPr>
            <a:r>
              <a:rPr lang="ru-RU" sz="1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создание нормативных температурно-влажностного, светового режимов, проведение санитарно-гигиенических мероприятий.</a:t>
            </a:r>
          </a:p>
          <a:p>
            <a:pPr algn="just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7633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противопожарного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855" y="1700808"/>
            <a:ext cx="72545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противопожарного режима включает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архивохранилища помещения, безопасного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пожарном отношении;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архивохранилища средствами противопожарной защиты;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-ежедневное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противопожарного режима.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обеспечения пожарной безопасности архива должны быть изложены в специальном разделе инструкции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пожарной безопасности 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(разд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. 2.1.3.1., Методических рекомендаций).</a:t>
            </a:r>
          </a:p>
        </p:txBody>
      </p:sp>
    </p:spTree>
    <p:extLst>
      <p:ext uri="{BB962C8B-B14F-4D97-AF65-F5344CB8AC3E}">
        <p14:creationId xmlns:p14="http://schemas.microsoft.com/office/powerpoint/2010/main" val="314653990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16" y="188640"/>
            <a:ext cx="4515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охранного режима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0168" y="2060848"/>
            <a:ext cx="72545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Соблюдение охранного режима обеспечивается:</a:t>
            </a:r>
          </a:p>
          <a:p>
            <a:pPr algn="just"/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Оборудованием архивохранилищ средствами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охраны, обеспечивающими контроль доступа в архивохранилище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Установлением в организации порядок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соблюдения охранного режима,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контроля доступа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архивохранилище </a:t>
            </a:r>
          </a:p>
        </p:txBody>
      </p:sp>
    </p:spTree>
    <p:extLst>
      <p:ext uri="{BB962C8B-B14F-4D97-AF65-F5344CB8AC3E}">
        <p14:creationId xmlns:p14="http://schemas.microsoft.com/office/powerpoint/2010/main" val="21256065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4325" y="188640"/>
            <a:ext cx="64662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хранения документов в архивохранилище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340768"/>
            <a:ext cx="63367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Размещение архивных документов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архивохранилищах на стеллажах или в шкафах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Снабжение первичных средств хранения ярлами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указанием номера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номера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описи 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крайних дат и  номеров дел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Нумерация помещений архивохранилищ, стеллажей, шкафов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полок: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стеллажи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, шкафы и контейнеры нумеруются в каждом архивохранилище слева направо от входной двери, а полки на стеллажах - по шкафам сверху вниз, слева направо.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Составление постеллажных топографических указателей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12065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301" y="188640"/>
            <a:ext cx="6406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Требования к выдача документов из архивохранилища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340768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Документы могут быть выданы для пользования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работникам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структурных подразделений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судебным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правоохранительным и иным уполномоченным органам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законодательством Российской Федерации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иным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пользователям по письменному заявлению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закрепить порядок выдачи дел из архивохранилища в соответствующем локальном нормативном акте организации. </a:t>
            </a:r>
          </a:p>
        </p:txBody>
      </p:sp>
    </p:spTree>
    <p:extLst>
      <p:ext uri="{BB962C8B-B14F-4D97-AF65-F5344CB8AC3E}">
        <p14:creationId xmlns:p14="http://schemas.microsoft.com/office/powerpoint/2010/main" val="11153955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173" y="188640"/>
            <a:ext cx="6384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Оформление выдачи </a:t>
            </a:r>
            <a:r>
              <a:rPr lang="ru-RU" sz="2000" b="1" dirty="0">
                <a:solidFill>
                  <a:schemeClr val="bg1"/>
                </a:solidFill>
              </a:rPr>
              <a:t>документов из архивохранилища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2457" y="1772816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выдача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из архивохранилища регистрируется в книге выдачи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оформляется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2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заказом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(служебной запиской) на выдачу дел;</a:t>
            </a:r>
          </a:p>
          <a:p>
            <a:pPr lvl="2" algn="just"/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актом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выдаче дел во временное пользование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- при выдаче в сторонние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организации;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выдаваемого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архивохранилища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 размещаться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карта-заместитель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2058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6" y="332656"/>
            <a:ext cx="38275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Учет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документов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43840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формы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использования документов архива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 работников организации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исполнение запросов пользователей, в том числе запросов граждан социально-правового характера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копий архивных документов по запросам пользователей, в том числе в форме электронных документов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выдача документов и дел пользователям, в том числе выдача дел во временное пользование. </a:t>
            </a:r>
          </a:p>
        </p:txBody>
      </p:sp>
    </p:spTree>
    <p:extLst>
      <p:ext uri="{BB962C8B-B14F-4D97-AF65-F5344CB8AC3E}">
        <p14:creationId xmlns:p14="http://schemas.microsoft.com/office/powerpoint/2010/main" val="74547761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79816" y="188640"/>
            <a:ext cx="4515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сохранности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документов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смене руководителя архива 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211749"/>
            <a:ext cx="727280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u="sng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Передача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 архива организации при смене руководителя архива (лица, ответственного за архив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algn="just"/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осуществляться по акту приема-передачи архивных документов и материальных ценностей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архива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комиссия (не менее чем из трех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человек)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 приема-передачи архивных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проводится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наличия и состояния документов архива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архивных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документов;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 подписывается председателем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руководителями архива: передающим и принимающим архив, членами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комиссии.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утверждает руководитель организации.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522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21297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78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типовых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Росархива от 20.12.2019 № 326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Перечень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типовых архивных документов, образующихся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научно-технической и производственной деятельности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указанием сроков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 приказом Росархива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28.12.2021 N 142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применению перечня типовых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управленческих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архивных документов, образующихся в процессе деятельности государственных органов, органов местного самоуправления и организаций, с указанием сроков их хранения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(утверждена приказом Росархива от 20.12.2019 № 237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(перечни)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5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56895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архиве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утверждено приказом Росархива от 11.04.2018 г. № 42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экспертной комиссии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(утверждено приказом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Росархива 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11.04.2018 № 43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инструкция по делопроизводству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государственных организациях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(утверждена приказом Росархива от 11.04.2018 № 44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делопроизводства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государственных органах, органах местного самоуправления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(приказ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Росархива от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22.05.2019 № 71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32656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(примерные положения, инструкции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7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68760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применению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организации хранения, комплектования, учета и использования документов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Архивного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фонда Российской Федерации и других архивных документов в государственных органах, органах местного самоуправления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организациях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(Росархив,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«Экспертиза ценности и отбор в состав Архивного фонда Российской Федерации документов по личному составу»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(Росархив, 2014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комплектованию, учёту и организации хранения электронных архивных документов в архивах организации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Росархив, 2013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Функциональные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информационным системам архивов электронных документов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организаций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(Росархив, 2014)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88640"/>
            <a:ext cx="4948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егламентация работы ведомственного архива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(методические рекомендации)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6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13608</TotalTime>
  <Words>3200</Words>
  <Application>Microsoft Office PowerPoint</Application>
  <PresentationFormat>Экран (4:3)</PresentationFormat>
  <Paragraphs>669</Paragraphs>
  <Slides>69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69</vt:i4>
      </vt:variant>
    </vt:vector>
  </HeadingPairs>
  <TitlesOfParts>
    <vt:vector size="7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АПК «Безопасный город»</dc:title>
  <dc:creator>Vechtomoffs</dc:creator>
  <cp:lastModifiedBy>Щербак Наталья Степановна</cp:lastModifiedBy>
  <cp:revision>907</cp:revision>
  <cp:lastPrinted>2022-05-04T05:00:36Z</cp:lastPrinted>
  <dcterms:created xsi:type="dcterms:W3CDTF">2016-02-17T17:43:49Z</dcterms:created>
  <dcterms:modified xsi:type="dcterms:W3CDTF">2022-06-01T11:32:42Z</dcterms:modified>
</cp:coreProperties>
</file>