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handoutMasterIdLst>
    <p:handoutMasterId r:id="rId29"/>
  </p:handoutMasterIdLst>
  <p:sldIdLst>
    <p:sldId id="292" r:id="rId2"/>
    <p:sldId id="361" r:id="rId3"/>
    <p:sldId id="362" r:id="rId4"/>
    <p:sldId id="363" r:id="rId5"/>
    <p:sldId id="365" r:id="rId6"/>
    <p:sldId id="364" r:id="rId7"/>
    <p:sldId id="383" r:id="rId8"/>
    <p:sldId id="384" r:id="rId9"/>
    <p:sldId id="385" r:id="rId10"/>
    <p:sldId id="366" r:id="rId11"/>
    <p:sldId id="368" r:id="rId12"/>
    <p:sldId id="367" r:id="rId13"/>
    <p:sldId id="369" r:id="rId14"/>
    <p:sldId id="370" r:id="rId15"/>
    <p:sldId id="371" r:id="rId16"/>
    <p:sldId id="372" r:id="rId17"/>
    <p:sldId id="373" r:id="rId18"/>
    <p:sldId id="374" r:id="rId19"/>
    <p:sldId id="386" r:id="rId20"/>
    <p:sldId id="375" r:id="rId21"/>
    <p:sldId id="376" r:id="rId22"/>
    <p:sldId id="377" r:id="rId23"/>
    <p:sldId id="378" r:id="rId24"/>
    <p:sldId id="379" r:id="rId25"/>
    <p:sldId id="380" r:id="rId26"/>
    <p:sldId id="381" r:id="rId27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8064A2"/>
    <a:srgbClr val="9BBB59"/>
    <a:srgbClr val="5CB565"/>
    <a:srgbClr val="5EAFA6"/>
    <a:srgbClr val="6179A8"/>
    <a:srgbClr val="BCBC56"/>
    <a:srgbClr val="BD9B53"/>
    <a:srgbClr val="BF775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2060" autoAdjust="0"/>
  </p:normalViewPr>
  <p:slideViewPr>
    <p:cSldViewPr>
      <p:cViewPr varScale="1">
        <p:scale>
          <a:sx n="107" d="100"/>
          <a:sy n="107" d="100"/>
        </p:scale>
        <p:origin x="-20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C805-E235-41BF-9335-2D8C625513D2}" type="doc">
      <dgm:prSet loTypeId="urn:microsoft.com/office/officeart/2005/8/layout/chevron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5274DE-A619-49E5-81EC-EBD807AFCC2A}">
      <dgm:prSet phldrT="[Текст]" phldr="1"/>
      <dgm:spPr/>
      <dgm:t>
        <a:bodyPr/>
        <a:lstStyle/>
        <a:p>
          <a:endParaRPr lang="ru-RU" dirty="0"/>
        </a:p>
      </dgm:t>
    </dgm:pt>
    <dgm:pt modelId="{388D6A3D-EB19-4DC7-B16B-C85D5EA83AD1}" type="parTrans" cxnId="{09336C48-08EE-4B8C-85A4-AD2506B65293}">
      <dgm:prSet/>
      <dgm:spPr/>
      <dgm:t>
        <a:bodyPr/>
        <a:lstStyle/>
        <a:p>
          <a:endParaRPr lang="ru-RU"/>
        </a:p>
      </dgm:t>
    </dgm:pt>
    <dgm:pt modelId="{1467F6B1-4E95-4024-A40F-FCCD0F9E996C}" type="sibTrans" cxnId="{09336C48-08EE-4B8C-85A4-AD2506B65293}">
      <dgm:prSet/>
      <dgm:spPr/>
      <dgm:t>
        <a:bodyPr/>
        <a:lstStyle/>
        <a:p>
          <a:endParaRPr lang="ru-RU"/>
        </a:p>
      </dgm:t>
    </dgm:pt>
    <dgm:pt modelId="{03C7769C-14E8-4931-BD7B-65311A7B0930}">
      <dgm:prSet phldrT="[Текст]" phldr="1"/>
      <dgm:spPr/>
      <dgm:t>
        <a:bodyPr/>
        <a:lstStyle/>
        <a:p>
          <a:endParaRPr lang="ru-RU" dirty="0"/>
        </a:p>
      </dgm:t>
    </dgm:pt>
    <dgm:pt modelId="{894DC5A8-B639-40D9-BA8D-38FB9DEA3AB7}" type="parTrans" cxnId="{4FBF3C56-45AF-4CC4-8ACE-4A7AF0F7DCE0}">
      <dgm:prSet/>
      <dgm:spPr/>
      <dgm:t>
        <a:bodyPr/>
        <a:lstStyle/>
        <a:p>
          <a:endParaRPr lang="ru-RU"/>
        </a:p>
      </dgm:t>
    </dgm:pt>
    <dgm:pt modelId="{A2FB0CCB-3EA1-4C65-8CB4-A159B5457374}" type="sibTrans" cxnId="{4FBF3C56-45AF-4CC4-8ACE-4A7AF0F7DCE0}">
      <dgm:prSet/>
      <dgm:spPr/>
      <dgm:t>
        <a:bodyPr/>
        <a:lstStyle/>
        <a:p>
          <a:endParaRPr lang="ru-RU"/>
        </a:p>
      </dgm:t>
    </dgm:pt>
    <dgm:pt modelId="{28DC9D56-99AF-4EEA-822E-503F386B5552}">
      <dgm:prSet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31.07.2020 № 248-ФЗ "О государственном контроле (надзоре) и муниципальном контроле в Российской Федерации"</a:t>
          </a:r>
          <a:endParaRPr lang="ru-RU" dirty="0"/>
        </a:p>
      </dgm:t>
    </dgm:pt>
    <dgm:pt modelId="{7FAB7DEC-62BE-4F17-B6EF-D4472F540E62}" type="parTrans" cxnId="{1F81778D-89EE-40CE-A06A-447AFBE8B1DC}">
      <dgm:prSet/>
      <dgm:spPr/>
      <dgm:t>
        <a:bodyPr/>
        <a:lstStyle/>
        <a:p>
          <a:endParaRPr lang="ru-RU"/>
        </a:p>
      </dgm:t>
    </dgm:pt>
    <dgm:pt modelId="{76D7C452-CE80-4D5C-9C8C-7014B836538A}" type="sibTrans" cxnId="{1F81778D-89EE-40CE-A06A-447AFBE8B1DC}">
      <dgm:prSet/>
      <dgm:spPr/>
      <dgm:t>
        <a:bodyPr/>
        <a:lstStyle/>
        <a:p>
          <a:endParaRPr lang="ru-RU"/>
        </a:p>
      </dgm:t>
    </dgm:pt>
    <dgm:pt modelId="{0B18E2A8-9815-4117-B509-FE174E4BB304}">
      <dgm:prSet/>
      <dgm:spPr/>
      <dgm:t>
        <a:bodyPr/>
        <a:lstStyle/>
        <a:p>
          <a:r>
            <a:rPr lang="ru-RU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22.10.2004 N 125-ФЗ "Об архивном деле в Российской Федерации"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A57D9-BE38-4347-AA28-5D1874F6941F}" type="parTrans" cxnId="{448ED766-032D-423F-87CD-F088ED950E58}">
      <dgm:prSet/>
      <dgm:spPr/>
      <dgm:t>
        <a:bodyPr/>
        <a:lstStyle/>
        <a:p>
          <a:endParaRPr lang="ru-RU"/>
        </a:p>
      </dgm:t>
    </dgm:pt>
    <dgm:pt modelId="{8E3A54E1-3108-40E0-B176-58CDC2D33155}" type="sibTrans" cxnId="{448ED766-032D-423F-87CD-F088ED950E58}">
      <dgm:prSet/>
      <dgm:spPr/>
      <dgm:t>
        <a:bodyPr/>
        <a:lstStyle/>
        <a:p>
          <a:endParaRPr lang="ru-RU"/>
        </a:p>
      </dgm:t>
    </dgm:pt>
    <dgm:pt modelId="{C6D737C5-5B1C-4FB2-B3CA-9A65004F9C88}">
      <dgm:prSet/>
      <dgm:spPr/>
      <dgm:t>
        <a:bodyPr/>
        <a:lstStyle/>
        <a:p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876C8A51-64BD-4715-AF86-8313944B9C25}" type="sibTrans" cxnId="{352A0C71-DAE0-4DD2-B840-9ED4F7B0CFFC}">
      <dgm:prSet/>
      <dgm:spPr/>
      <dgm:t>
        <a:bodyPr/>
        <a:lstStyle/>
        <a:p>
          <a:endParaRPr lang="ru-RU"/>
        </a:p>
      </dgm:t>
    </dgm:pt>
    <dgm:pt modelId="{DBA578CC-50EB-46D6-BD07-57864818FEA9}" type="parTrans" cxnId="{352A0C71-DAE0-4DD2-B840-9ED4F7B0CFFC}">
      <dgm:prSet/>
      <dgm:spPr/>
      <dgm:t>
        <a:bodyPr/>
        <a:lstStyle/>
        <a:p>
          <a:endParaRPr lang="ru-RU"/>
        </a:p>
      </dgm:t>
    </dgm:pt>
    <dgm:pt modelId="{208D0998-AE3D-424F-86FE-B4E8D01C347F}">
      <dgm:prSet/>
      <dgm:spPr/>
      <dgm:t>
        <a:bodyPr/>
        <a:lstStyle/>
        <a:p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935A8711-E191-4D6E-BCF1-43CD41B7EF45}" type="sibTrans" cxnId="{CCB90BC9-9CE9-4672-968D-32154DB37684}">
      <dgm:prSet/>
      <dgm:spPr/>
      <dgm:t>
        <a:bodyPr/>
        <a:lstStyle/>
        <a:p>
          <a:endParaRPr lang="ru-RU"/>
        </a:p>
      </dgm:t>
    </dgm:pt>
    <dgm:pt modelId="{EFC0FC39-1FC5-4E1F-81BF-F9C1B6F2D205}" type="parTrans" cxnId="{CCB90BC9-9CE9-4672-968D-32154DB37684}">
      <dgm:prSet/>
      <dgm:spPr/>
      <dgm:t>
        <a:bodyPr/>
        <a:lstStyle/>
        <a:p>
          <a:endParaRPr lang="ru-RU"/>
        </a:p>
      </dgm:t>
    </dgm:pt>
    <dgm:pt modelId="{BACBA41A-C7EF-474F-B8D6-8781DF7A25C2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ХМАО - Югры от 17.09.2021 N 370-п "О Положении о региональном государственном контроле (надзоре) за соблюдением законодательства об архивном деле"</a:t>
          </a:r>
          <a:endParaRPr lang="ru-RU" dirty="0"/>
        </a:p>
      </dgm:t>
    </dgm:pt>
    <dgm:pt modelId="{5272618D-E521-4DCE-A026-60F643BEA09B}" type="parTrans" cxnId="{8D5F7668-3188-49A6-A831-A28544C7CD03}">
      <dgm:prSet/>
      <dgm:spPr/>
      <dgm:t>
        <a:bodyPr/>
        <a:lstStyle/>
        <a:p>
          <a:endParaRPr lang="ru-RU"/>
        </a:p>
      </dgm:t>
    </dgm:pt>
    <dgm:pt modelId="{0B9A609B-CDFD-4A84-BBE5-9878E0D980AF}" type="sibTrans" cxnId="{8D5F7668-3188-49A6-A831-A28544C7CD03}">
      <dgm:prSet/>
      <dgm:spPr/>
      <dgm:t>
        <a:bodyPr/>
        <a:lstStyle/>
        <a:p>
          <a:endParaRPr lang="ru-RU"/>
        </a:p>
      </dgm:t>
    </dgm:pt>
    <dgm:pt modelId="{87D47802-5D7A-4C79-B12E-A79B79ECC056}" type="pres">
      <dgm:prSet presAssocID="{3AEBC805-E235-41BF-9335-2D8C625513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BCFFF-495F-4D05-B037-E5B075675F94}" type="pres">
      <dgm:prSet presAssocID="{B85274DE-A619-49E5-81EC-EBD807AFCC2A}" presName="composite" presStyleCnt="0"/>
      <dgm:spPr/>
    </dgm:pt>
    <dgm:pt modelId="{9D8FF1F3-9C57-46A0-A4E5-8A6471C8743C}" type="pres">
      <dgm:prSet presAssocID="{B85274DE-A619-49E5-81EC-EBD807AFCC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B50D-52C1-430B-8E1A-B8CFCA5992FD}" type="pres">
      <dgm:prSet presAssocID="{B85274DE-A619-49E5-81EC-EBD807AFCC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B1A3D-9665-4845-A4E4-205585332E6C}" type="pres">
      <dgm:prSet presAssocID="{1467F6B1-4E95-4024-A40F-FCCD0F9E996C}" presName="sp" presStyleCnt="0"/>
      <dgm:spPr/>
    </dgm:pt>
    <dgm:pt modelId="{36ED393C-1F24-4386-9783-5300B7F103F1}" type="pres">
      <dgm:prSet presAssocID="{03C7769C-14E8-4931-BD7B-65311A7B0930}" presName="composite" presStyleCnt="0"/>
      <dgm:spPr/>
    </dgm:pt>
    <dgm:pt modelId="{9394B67B-15DD-4E6E-92C9-5340DF5E1AD1}" type="pres">
      <dgm:prSet presAssocID="{03C7769C-14E8-4931-BD7B-65311A7B09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9E3B-4836-41F8-8992-67C9E0E95FD7}" type="pres">
      <dgm:prSet presAssocID="{03C7769C-14E8-4931-BD7B-65311A7B09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ECB7D-6A8D-4B1E-AF5D-E646EA053BE0}" type="pres">
      <dgm:prSet presAssocID="{A2FB0CCB-3EA1-4C65-8CB4-A159B5457374}" presName="sp" presStyleCnt="0"/>
      <dgm:spPr/>
    </dgm:pt>
    <dgm:pt modelId="{C61D7F12-9D98-41B6-BCB8-B002B3623ACF}" type="pres">
      <dgm:prSet presAssocID="{208D0998-AE3D-424F-86FE-B4E8D01C347F}" presName="composite" presStyleCnt="0"/>
      <dgm:spPr/>
    </dgm:pt>
    <dgm:pt modelId="{8B84C0FF-4EEF-4907-8604-FD5E89AD9675}" type="pres">
      <dgm:prSet presAssocID="{208D0998-AE3D-424F-86FE-B4E8D01C34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6CA6-BC12-410C-8835-E81588F3E21F}" type="pres">
      <dgm:prSet presAssocID="{208D0998-AE3D-424F-86FE-B4E8D01C34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A0C71-DAE0-4DD2-B840-9ED4F7B0CFFC}" srcId="{03C7769C-14E8-4931-BD7B-65311A7B0930}" destId="{C6D737C5-5B1C-4FB2-B3CA-9A65004F9C88}" srcOrd="1" destOrd="0" parTransId="{DBA578CC-50EB-46D6-BD07-57864818FEA9}" sibTransId="{876C8A51-64BD-4715-AF86-8313944B9C25}"/>
    <dgm:cxn modelId="{4FBF3C56-45AF-4CC4-8ACE-4A7AF0F7DCE0}" srcId="{3AEBC805-E235-41BF-9335-2D8C625513D2}" destId="{03C7769C-14E8-4931-BD7B-65311A7B0930}" srcOrd="1" destOrd="0" parTransId="{894DC5A8-B639-40D9-BA8D-38FB9DEA3AB7}" sibTransId="{A2FB0CCB-3EA1-4C65-8CB4-A159B5457374}"/>
    <dgm:cxn modelId="{CCB90BC9-9CE9-4672-968D-32154DB37684}" srcId="{3AEBC805-E235-41BF-9335-2D8C625513D2}" destId="{208D0998-AE3D-424F-86FE-B4E8D01C347F}" srcOrd="2" destOrd="0" parTransId="{EFC0FC39-1FC5-4E1F-81BF-F9C1B6F2D205}" sibTransId="{935A8711-E191-4D6E-BCF1-43CD41B7EF45}"/>
    <dgm:cxn modelId="{F482047D-F153-4EA0-AA3D-3E9567A1D0F6}" type="presOf" srcId="{0B18E2A8-9815-4117-B509-FE174E4BB304}" destId="{475C9E3B-4836-41F8-8992-67C9E0E95FD7}" srcOrd="0" destOrd="0" presId="urn:microsoft.com/office/officeart/2005/8/layout/chevron2"/>
    <dgm:cxn modelId="{385951E5-0950-431E-AC4E-2F9740D1B6A6}" type="presOf" srcId="{BACBA41A-C7EF-474F-B8D6-8781DF7A25C2}" destId="{FD776CA6-BC12-410C-8835-E81588F3E21F}" srcOrd="0" destOrd="0" presId="urn:microsoft.com/office/officeart/2005/8/layout/chevron2"/>
    <dgm:cxn modelId="{D8500D22-6806-46CE-8E6A-0C3AED45CBB5}" type="presOf" srcId="{03C7769C-14E8-4931-BD7B-65311A7B0930}" destId="{9394B67B-15DD-4E6E-92C9-5340DF5E1AD1}" srcOrd="0" destOrd="0" presId="urn:microsoft.com/office/officeart/2005/8/layout/chevron2"/>
    <dgm:cxn modelId="{8D5F7668-3188-49A6-A831-A28544C7CD03}" srcId="{208D0998-AE3D-424F-86FE-B4E8D01C347F}" destId="{BACBA41A-C7EF-474F-B8D6-8781DF7A25C2}" srcOrd="0" destOrd="0" parTransId="{5272618D-E521-4DCE-A026-60F643BEA09B}" sibTransId="{0B9A609B-CDFD-4A84-BBE5-9878E0D980AF}"/>
    <dgm:cxn modelId="{E84CEFFD-03C8-4FD9-A183-55F51E234512}" type="presOf" srcId="{3AEBC805-E235-41BF-9335-2D8C625513D2}" destId="{87D47802-5D7A-4C79-B12E-A79B79ECC056}" srcOrd="0" destOrd="0" presId="urn:microsoft.com/office/officeart/2005/8/layout/chevron2"/>
    <dgm:cxn modelId="{09336C48-08EE-4B8C-85A4-AD2506B65293}" srcId="{3AEBC805-E235-41BF-9335-2D8C625513D2}" destId="{B85274DE-A619-49E5-81EC-EBD807AFCC2A}" srcOrd="0" destOrd="0" parTransId="{388D6A3D-EB19-4DC7-B16B-C85D5EA83AD1}" sibTransId="{1467F6B1-4E95-4024-A40F-FCCD0F9E996C}"/>
    <dgm:cxn modelId="{2E17F79C-0C6D-4771-B79A-44F3BD253F42}" type="presOf" srcId="{C6D737C5-5B1C-4FB2-B3CA-9A65004F9C88}" destId="{475C9E3B-4836-41F8-8992-67C9E0E95FD7}" srcOrd="0" destOrd="1" presId="urn:microsoft.com/office/officeart/2005/8/layout/chevron2"/>
    <dgm:cxn modelId="{C395CECF-B406-444B-B03F-06C194BA35E6}" type="presOf" srcId="{B85274DE-A619-49E5-81EC-EBD807AFCC2A}" destId="{9D8FF1F3-9C57-46A0-A4E5-8A6471C8743C}" srcOrd="0" destOrd="0" presId="urn:microsoft.com/office/officeart/2005/8/layout/chevron2"/>
    <dgm:cxn modelId="{C2A7D4E4-65EB-413C-8E6E-D2A2860D9711}" type="presOf" srcId="{208D0998-AE3D-424F-86FE-B4E8D01C347F}" destId="{8B84C0FF-4EEF-4907-8604-FD5E89AD9675}" srcOrd="0" destOrd="0" presId="urn:microsoft.com/office/officeart/2005/8/layout/chevron2"/>
    <dgm:cxn modelId="{448ED766-032D-423F-87CD-F088ED950E58}" srcId="{03C7769C-14E8-4931-BD7B-65311A7B0930}" destId="{0B18E2A8-9815-4117-B509-FE174E4BB304}" srcOrd="0" destOrd="0" parTransId="{F09A57D9-BE38-4347-AA28-5D1874F6941F}" sibTransId="{8E3A54E1-3108-40E0-B176-58CDC2D33155}"/>
    <dgm:cxn modelId="{11B00076-ED99-40BE-93E4-E8634A947044}" type="presOf" srcId="{28DC9D56-99AF-4EEA-822E-503F386B5552}" destId="{4B1CB50D-52C1-430B-8E1A-B8CFCA5992FD}" srcOrd="0" destOrd="0" presId="urn:microsoft.com/office/officeart/2005/8/layout/chevron2"/>
    <dgm:cxn modelId="{1F81778D-89EE-40CE-A06A-447AFBE8B1DC}" srcId="{B85274DE-A619-49E5-81EC-EBD807AFCC2A}" destId="{28DC9D56-99AF-4EEA-822E-503F386B5552}" srcOrd="0" destOrd="0" parTransId="{7FAB7DEC-62BE-4F17-B6EF-D4472F540E62}" sibTransId="{76D7C452-CE80-4D5C-9C8C-7014B836538A}"/>
    <dgm:cxn modelId="{78BF78EA-B068-4298-A92A-E0FCD36526E9}" type="presParOf" srcId="{87D47802-5D7A-4C79-B12E-A79B79ECC056}" destId="{DD1BCFFF-495F-4D05-B037-E5B075675F94}" srcOrd="0" destOrd="0" presId="urn:microsoft.com/office/officeart/2005/8/layout/chevron2"/>
    <dgm:cxn modelId="{AF704C79-2FE5-4183-A440-3B12E94D4EC9}" type="presParOf" srcId="{DD1BCFFF-495F-4D05-B037-E5B075675F94}" destId="{9D8FF1F3-9C57-46A0-A4E5-8A6471C8743C}" srcOrd="0" destOrd="0" presId="urn:microsoft.com/office/officeart/2005/8/layout/chevron2"/>
    <dgm:cxn modelId="{C049BD76-EDCA-4EF6-B2CA-307B07BE4EDC}" type="presParOf" srcId="{DD1BCFFF-495F-4D05-B037-E5B075675F94}" destId="{4B1CB50D-52C1-430B-8E1A-B8CFCA5992FD}" srcOrd="1" destOrd="0" presId="urn:microsoft.com/office/officeart/2005/8/layout/chevron2"/>
    <dgm:cxn modelId="{B49092E7-D6D5-4DBE-B813-11F4F8D618BE}" type="presParOf" srcId="{87D47802-5D7A-4C79-B12E-A79B79ECC056}" destId="{3E5B1A3D-9665-4845-A4E4-205585332E6C}" srcOrd="1" destOrd="0" presId="urn:microsoft.com/office/officeart/2005/8/layout/chevron2"/>
    <dgm:cxn modelId="{0230CFF0-744A-4749-9A09-D620F9238AAC}" type="presParOf" srcId="{87D47802-5D7A-4C79-B12E-A79B79ECC056}" destId="{36ED393C-1F24-4386-9783-5300B7F103F1}" srcOrd="2" destOrd="0" presId="urn:microsoft.com/office/officeart/2005/8/layout/chevron2"/>
    <dgm:cxn modelId="{39D8D104-B938-4829-A25A-88AC91E3CF4E}" type="presParOf" srcId="{36ED393C-1F24-4386-9783-5300B7F103F1}" destId="{9394B67B-15DD-4E6E-92C9-5340DF5E1AD1}" srcOrd="0" destOrd="0" presId="urn:microsoft.com/office/officeart/2005/8/layout/chevron2"/>
    <dgm:cxn modelId="{D30D22A5-4F53-401D-A520-CA4C7C275D23}" type="presParOf" srcId="{36ED393C-1F24-4386-9783-5300B7F103F1}" destId="{475C9E3B-4836-41F8-8992-67C9E0E95FD7}" srcOrd="1" destOrd="0" presId="urn:microsoft.com/office/officeart/2005/8/layout/chevron2"/>
    <dgm:cxn modelId="{40A4C7DA-B201-4AC5-8D77-1365DFA54D62}" type="presParOf" srcId="{87D47802-5D7A-4C79-B12E-A79B79ECC056}" destId="{498ECB7D-6A8D-4B1E-AF5D-E646EA053BE0}" srcOrd="3" destOrd="0" presId="urn:microsoft.com/office/officeart/2005/8/layout/chevron2"/>
    <dgm:cxn modelId="{C676B36D-73B1-4FF2-9453-2D9556E16D9A}" type="presParOf" srcId="{87D47802-5D7A-4C79-B12E-A79B79ECC056}" destId="{C61D7F12-9D98-41B6-BCB8-B002B3623ACF}" srcOrd="4" destOrd="0" presId="urn:microsoft.com/office/officeart/2005/8/layout/chevron2"/>
    <dgm:cxn modelId="{D8C238C0-D2CE-47A1-A94C-961CF6B4D535}" type="presParOf" srcId="{C61D7F12-9D98-41B6-BCB8-B002B3623ACF}" destId="{8B84C0FF-4EEF-4907-8604-FD5E89AD9675}" srcOrd="0" destOrd="0" presId="urn:microsoft.com/office/officeart/2005/8/layout/chevron2"/>
    <dgm:cxn modelId="{6361521E-F084-41AB-B560-60D0BD846DCB}" type="presParOf" srcId="{C61D7F12-9D98-41B6-BCB8-B002B3623ACF}" destId="{FD776CA6-BC12-410C-8835-E81588F3E2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0E27C-816B-4BF4-8A52-72AAFD02EE2D}" type="doc">
      <dgm:prSet loTypeId="urn:microsoft.com/office/officeart/2005/8/layout/chevron2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07F6AD-54B6-407A-9ECB-8E26DA23D637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для доведения обязательных требований до контролируемых лиц, повышение информированности о способах их соблюдения</a:t>
          </a:r>
          <a:endParaRPr lang="ru-RU" sz="1600" b="1" dirty="0"/>
        </a:p>
      </dgm:t>
    </dgm:pt>
    <dgm:pt modelId="{4B40C28F-F25C-46F9-BF3A-44C85F228943}">
      <dgm:prSet phldrT="[Текст]" phldr="1"/>
      <dgm:spPr/>
      <dgm:t>
        <a:bodyPr/>
        <a:lstStyle/>
        <a:p>
          <a:endParaRPr lang="ru-RU" dirty="0"/>
        </a:p>
      </dgm:t>
    </dgm:pt>
    <dgm:pt modelId="{4AC8ECCA-30BB-421D-8AA1-D6EEBC98E2FC}" type="sibTrans" cxnId="{5C2B26B0-646D-4C08-A083-5FD4CB90452F}">
      <dgm:prSet/>
      <dgm:spPr/>
      <dgm:t>
        <a:bodyPr/>
        <a:lstStyle/>
        <a:p>
          <a:endParaRPr lang="ru-RU"/>
        </a:p>
      </dgm:t>
    </dgm:pt>
    <dgm:pt modelId="{86651EAC-79AF-4643-AB30-7BB1F9699E83}" type="parTrans" cxnId="{5C2B26B0-646D-4C08-A083-5FD4CB90452F}">
      <dgm:prSet/>
      <dgm:spPr/>
      <dgm:t>
        <a:bodyPr/>
        <a:lstStyle/>
        <a:p>
          <a:endParaRPr lang="ru-RU"/>
        </a:p>
      </dgm:t>
    </dgm:pt>
    <dgm:pt modelId="{47A8AE84-F141-48BC-B13C-3C273F3D88B2}" type="sibTrans" cxnId="{98236B97-C70F-472E-B42F-F65CA70C76C6}">
      <dgm:prSet/>
      <dgm:spPr/>
      <dgm:t>
        <a:bodyPr/>
        <a:lstStyle/>
        <a:p>
          <a:endParaRPr lang="ru-RU"/>
        </a:p>
      </dgm:t>
    </dgm:pt>
    <dgm:pt modelId="{C5DBF12D-4A35-426E-B86D-0BA1CBE607D2}" type="parTrans" cxnId="{98236B97-C70F-472E-B42F-F65CA70C76C6}">
      <dgm:prSet/>
      <dgm:spPr/>
      <dgm:t>
        <a:bodyPr/>
        <a:lstStyle/>
        <a:p>
          <a:endParaRPr lang="ru-RU"/>
        </a:p>
      </dgm:t>
    </dgm:pt>
    <dgm:pt modelId="{9CF76F3B-5303-47BD-A1C6-7879934D209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</a:t>
          </a:r>
          <a:endParaRPr lang="ru-RU" sz="1600" dirty="0"/>
        </a:p>
      </dgm:t>
    </dgm:pt>
    <dgm:pt modelId="{BDEA6C99-4905-43FC-97D2-E1A4F97AB3AF}">
      <dgm:prSet phldrT="[Текст]" phldr="1"/>
      <dgm:spPr/>
      <dgm:t>
        <a:bodyPr/>
        <a:lstStyle/>
        <a:p>
          <a:endParaRPr lang="ru-RU" dirty="0"/>
        </a:p>
      </dgm:t>
    </dgm:pt>
    <dgm:pt modelId="{A4EFE5A9-A1A6-4E08-8792-3814B00DF0D4}" type="sibTrans" cxnId="{B1EFB926-BD0C-4241-BBF4-B932D221B436}">
      <dgm:prSet/>
      <dgm:spPr/>
      <dgm:t>
        <a:bodyPr/>
        <a:lstStyle/>
        <a:p>
          <a:endParaRPr lang="ru-RU"/>
        </a:p>
      </dgm:t>
    </dgm:pt>
    <dgm:pt modelId="{58524839-A08D-4FEA-8C7A-F7A1D5CCBFEC}" type="parTrans" cxnId="{B1EFB926-BD0C-4241-BBF4-B932D221B436}">
      <dgm:prSet/>
      <dgm:spPr/>
      <dgm:t>
        <a:bodyPr/>
        <a:lstStyle/>
        <a:p>
          <a:endParaRPr lang="ru-RU"/>
        </a:p>
      </dgm:t>
    </dgm:pt>
    <dgm:pt modelId="{C2512F3A-D686-4A31-9538-EB250A976631}" type="sibTrans" cxnId="{D72D5FF4-6D5B-4401-96B0-E1C66FE51837}">
      <dgm:prSet/>
      <dgm:spPr/>
      <dgm:t>
        <a:bodyPr/>
        <a:lstStyle/>
        <a:p>
          <a:endParaRPr lang="ru-RU"/>
        </a:p>
      </dgm:t>
    </dgm:pt>
    <dgm:pt modelId="{DEBD9713-C45E-48C1-A714-F6F6F49B8D14}" type="parTrans" cxnId="{D72D5FF4-6D5B-4401-96B0-E1C66FE51837}">
      <dgm:prSet/>
      <dgm:spPr/>
      <dgm:t>
        <a:bodyPr/>
        <a:lstStyle/>
        <a:p>
          <a:endParaRPr lang="ru-RU"/>
        </a:p>
      </dgm:t>
    </dgm:pt>
    <dgm:pt modelId="{9918CA75-F0FD-4ED0-B497-4759D01CDE7F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Стимулирование добросовестного соблюдения обязательных требований всеми контролируемыми лицами</a:t>
          </a:r>
          <a:endParaRPr lang="ru-RU" sz="1500" dirty="0"/>
        </a:p>
      </dgm:t>
    </dgm:pt>
    <dgm:pt modelId="{77851B46-ED2D-41F5-B95B-099738B43940}" type="sibTrans" cxnId="{B6979437-E426-46AA-B146-09C038E5B74A}">
      <dgm:prSet/>
      <dgm:spPr/>
      <dgm:t>
        <a:bodyPr/>
        <a:lstStyle/>
        <a:p>
          <a:endParaRPr lang="ru-RU"/>
        </a:p>
      </dgm:t>
    </dgm:pt>
    <dgm:pt modelId="{F79A45DD-1C89-4714-BD58-08DD1BCEC354}" type="parTrans" cxnId="{B6979437-E426-46AA-B146-09C038E5B74A}">
      <dgm:prSet/>
      <dgm:spPr/>
      <dgm:t>
        <a:bodyPr/>
        <a:lstStyle/>
        <a:p>
          <a:endParaRPr lang="ru-RU"/>
        </a:p>
      </dgm:t>
    </dgm:pt>
    <dgm:pt modelId="{DEA28E83-CA16-44F8-B1E6-33C5BEA3324A}">
      <dgm:prSet phldrT="[Текст]"/>
      <dgm:spPr/>
      <dgm:t>
        <a:bodyPr/>
        <a:lstStyle/>
        <a:p>
          <a:endParaRPr lang="ru-RU" dirty="0"/>
        </a:p>
      </dgm:t>
    </dgm:pt>
    <dgm:pt modelId="{8A4A2C9E-554E-4CF8-93E6-29247A4F0E66}" type="sibTrans" cxnId="{990A573B-BA82-4DE7-BDC2-49A934F9EE7B}">
      <dgm:prSet/>
      <dgm:spPr/>
      <dgm:t>
        <a:bodyPr/>
        <a:lstStyle/>
        <a:p>
          <a:endParaRPr lang="ru-RU"/>
        </a:p>
      </dgm:t>
    </dgm:pt>
    <dgm:pt modelId="{2D252DC1-7583-4B7A-9F23-88EB820C1E7C}" type="parTrans" cxnId="{990A573B-BA82-4DE7-BDC2-49A934F9EE7B}">
      <dgm:prSet/>
      <dgm:spPr/>
      <dgm:t>
        <a:bodyPr/>
        <a:lstStyle/>
        <a:p>
          <a:endParaRPr lang="ru-RU"/>
        </a:p>
      </dgm:t>
    </dgm:pt>
    <dgm:pt modelId="{EC20E498-D2B8-4568-A9CC-4B3698676FB3}" type="pres">
      <dgm:prSet presAssocID="{F260E27C-816B-4BF4-8A52-72AAFD02EE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DF70E-7E2A-4388-ABD1-D03BE822E24C}" type="pres">
      <dgm:prSet presAssocID="{DEA28E83-CA16-44F8-B1E6-33C5BEA3324A}" presName="composite" presStyleCnt="0"/>
      <dgm:spPr/>
      <dgm:t>
        <a:bodyPr/>
        <a:lstStyle/>
        <a:p>
          <a:endParaRPr lang="ru-RU"/>
        </a:p>
      </dgm:t>
    </dgm:pt>
    <dgm:pt modelId="{8F9C257C-C541-496D-98B6-836011935EC5}" type="pres">
      <dgm:prSet presAssocID="{DEA28E83-CA16-44F8-B1E6-33C5BEA3324A}" presName="parentText" presStyleLbl="alignNode1" presStyleIdx="0" presStyleCnt="3" custScaleY="97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67B9A-9B40-431E-9A89-26E55965536B}" type="pres">
      <dgm:prSet presAssocID="{DEA28E83-CA16-44F8-B1E6-33C5BEA3324A}" presName="descendantText" presStyleLbl="alignAcc1" presStyleIdx="0" presStyleCnt="3" custScaleY="9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D0D32-A4B1-404B-8C4B-966515C5730A}" type="pres">
      <dgm:prSet presAssocID="{8A4A2C9E-554E-4CF8-93E6-29247A4F0E66}" presName="sp" presStyleCnt="0"/>
      <dgm:spPr/>
      <dgm:t>
        <a:bodyPr/>
        <a:lstStyle/>
        <a:p>
          <a:endParaRPr lang="ru-RU"/>
        </a:p>
      </dgm:t>
    </dgm:pt>
    <dgm:pt modelId="{1184D3A1-24DF-4E7D-A31D-0446E357A040}" type="pres">
      <dgm:prSet presAssocID="{BDEA6C99-4905-43FC-97D2-E1A4F97AB3AF}" presName="composite" presStyleCnt="0"/>
      <dgm:spPr/>
      <dgm:t>
        <a:bodyPr/>
        <a:lstStyle/>
        <a:p>
          <a:endParaRPr lang="ru-RU"/>
        </a:p>
      </dgm:t>
    </dgm:pt>
    <dgm:pt modelId="{74CD3209-2AF2-42BE-A5A5-6554B848A253}" type="pres">
      <dgm:prSet presAssocID="{BDEA6C99-4905-43FC-97D2-E1A4F97AB3AF}" presName="parentText" presStyleLbl="alignNode1" presStyleIdx="1" presStyleCnt="3" custScaleY="1205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CF9B-43E0-4BBC-A0DC-1E51F2895F00}" type="pres">
      <dgm:prSet presAssocID="{BDEA6C99-4905-43FC-97D2-E1A4F97AB3AF}" presName="descendantText" presStyleLbl="alignAcc1" presStyleIdx="1" presStyleCnt="3" custScaleY="137535" custLinFactNeighborX="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815FB-9E93-4178-A860-592DA5C33229}" type="pres">
      <dgm:prSet presAssocID="{A4EFE5A9-A1A6-4E08-8792-3814B00DF0D4}" presName="sp" presStyleCnt="0"/>
      <dgm:spPr/>
      <dgm:t>
        <a:bodyPr/>
        <a:lstStyle/>
        <a:p>
          <a:endParaRPr lang="ru-RU"/>
        </a:p>
      </dgm:t>
    </dgm:pt>
    <dgm:pt modelId="{D1C9C004-E2E8-480A-95EB-86548C11E5EC}" type="pres">
      <dgm:prSet presAssocID="{4B40C28F-F25C-46F9-BF3A-44C85F228943}" presName="composite" presStyleCnt="0"/>
      <dgm:spPr/>
      <dgm:t>
        <a:bodyPr/>
        <a:lstStyle/>
        <a:p>
          <a:endParaRPr lang="ru-RU"/>
        </a:p>
      </dgm:t>
    </dgm:pt>
    <dgm:pt modelId="{3ACF2F9A-212C-45C9-BD97-FE5981DB9DA4}" type="pres">
      <dgm:prSet presAssocID="{4B40C28F-F25C-46F9-BF3A-44C85F228943}" presName="parentText" presStyleLbl="alignNode1" presStyleIdx="2" presStyleCnt="3" custScaleY="117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D52EE-963F-43AC-BB5B-30E9BA2F9E63}" type="pres">
      <dgm:prSet presAssocID="{4B40C28F-F25C-46F9-BF3A-44C85F228943}" presName="descendantText" presStyleLbl="alignAcc1" presStyleIdx="2" presStyleCnt="3" custScaleY="114220" custLinFactNeighborX="303" custLinFactNeighborY="5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A9399-538F-4F63-A528-F776DA95A169}" type="presOf" srcId="{BDEA6C99-4905-43FC-97D2-E1A4F97AB3AF}" destId="{74CD3209-2AF2-42BE-A5A5-6554B848A253}" srcOrd="0" destOrd="0" presId="urn:microsoft.com/office/officeart/2005/8/layout/chevron2"/>
    <dgm:cxn modelId="{CFC0DACF-680B-4006-9A57-28A973A05B4F}" type="presOf" srcId="{9918CA75-F0FD-4ED0-B497-4759D01CDE7F}" destId="{FF667B9A-9B40-431E-9A89-26E55965536B}" srcOrd="0" destOrd="0" presId="urn:microsoft.com/office/officeart/2005/8/layout/chevron2"/>
    <dgm:cxn modelId="{6A70F7D1-4830-4191-8BC3-465F096F7697}" type="presOf" srcId="{DEA28E83-CA16-44F8-B1E6-33C5BEA3324A}" destId="{8F9C257C-C541-496D-98B6-836011935EC5}" srcOrd="0" destOrd="0" presId="urn:microsoft.com/office/officeart/2005/8/layout/chevron2"/>
    <dgm:cxn modelId="{65E68776-0A24-423D-97A8-22046049760A}" type="presOf" srcId="{9CF76F3B-5303-47BD-A1C6-7879934D209B}" destId="{16F2CF9B-43E0-4BBC-A0DC-1E51F2895F00}" srcOrd="0" destOrd="0" presId="urn:microsoft.com/office/officeart/2005/8/layout/chevron2"/>
    <dgm:cxn modelId="{5C2B26B0-646D-4C08-A083-5FD4CB90452F}" srcId="{F260E27C-816B-4BF4-8A52-72AAFD02EE2D}" destId="{4B40C28F-F25C-46F9-BF3A-44C85F228943}" srcOrd="2" destOrd="0" parTransId="{86651EAC-79AF-4643-AB30-7BB1F9699E83}" sibTransId="{4AC8ECCA-30BB-421D-8AA1-D6EEBC98E2FC}"/>
    <dgm:cxn modelId="{D72D5FF4-6D5B-4401-96B0-E1C66FE51837}" srcId="{BDEA6C99-4905-43FC-97D2-E1A4F97AB3AF}" destId="{9CF76F3B-5303-47BD-A1C6-7879934D209B}" srcOrd="0" destOrd="0" parTransId="{DEBD9713-C45E-48C1-A714-F6F6F49B8D14}" sibTransId="{C2512F3A-D686-4A31-9538-EB250A976631}"/>
    <dgm:cxn modelId="{98236B97-C70F-472E-B42F-F65CA70C76C6}" srcId="{4B40C28F-F25C-46F9-BF3A-44C85F228943}" destId="{7307F6AD-54B6-407A-9ECB-8E26DA23D637}" srcOrd="0" destOrd="0" parTransId="{C5DBF12D-4A35-426E-B86D-0BA1CBE607D2}" sibTransId="{47A8AE84-F141-48BC-B13C-3C273F3D88B2}"/>
    <dgm:cxn modelId="{08ABD9E0-8D8B-47BE-B53A-FC01C1426EE7}" type="presOf" srcId="{7307F6AD-54B6-407A-9ECB-8E26DA23D637}" destId="{6DBD52EE-963F-43AC-BB5B-30E9BA2F9E63}" srcOrd="0" destOrd="0" presId="urn:microsoft.com/office/officeart/2005/8/layout/chevron2"/>
    <dgm:cxn modelId="{B6979437-E426-46AA-B146-09C038E5B74A}" srcId="{DEA28E83-CA16-44F8-B1E6-33C5BEA3324A}" destId="{9918CA75-F0FD-4ED0-B497-4759D01CDE7F}" srcOrd="0" destOrd="0" parTransId="{F79A45DD-1C89-4714-BD58-08DD1BCEC354}" sibTransId="{77851B46-ED2D-41F5-B95B-099738B43940}"/>
    <dgm:cxn modelId="{67DEF617-CE5A-4C19-8B7B-E510037DA90D}" type="presOf" srcId="{F260E27C-816B-4BF4-8A52-72AAFD02EE2D}" destId="{EC20E498-D2B8-4568-A9CC-4B3698676FB3}" srcOrd="0" destOrd="0" presId="urn:microsoft.com/office/officeart/2005/8/layout/chevron2"/>
    <dgm:cxn modelId="{B1EFB926-BD0C-4241-BBF4-B932D221B436}" srcId="{F260E27C-816B-4BF4-8A52-72AAFD02EE2D}" destId="{BDEA6C99-4905-43FC-97D2-E1A4F97AB3AF}" srcOrd="1" destOrd="0" parTransId="{58524839-A08D-4FEA-8C7A-F7A1D5CCBFEC}" sibTransId="{A4EFE5A9-A1A6-4E08-8792-3814B00DF0D4}"/>
    <dgm:cxn modelId="{917E8F1D-6B92-4932-8EF4-694D179A5333}" type="presOf" srcId="{4B40C28F-F25C-46F9-BF3A-44C85F228943}" destId="{3ACF2F9A-212C-45C9-BD97-FE5981DB9DA4}" srcOrd="0" destOrd="0" presId="urn:microsoft.com/office/officeart/2005/8/layout/chevron2"/>
    <dgm:cxn modelId="{990A573B-BA82-4DE7-BDC2-49A934F9EE7B}" srcId="{F260E27C-816B-4BF4-8A52-72AAFD02EE2D}" destId="{DEA28E83-CA16-44F8-B1E6-33C5BEA3324A}" srcOrd="0" destOrd="0" parTransId="{2D252DC1-7583-4B7A-9F23-88EB820C1E7C}" sibTransId="{8A4A2C9E-554E-4CF8-93E6-29247A4F0E66}"/>
    <dgm:cxn modelId="{C6B08DF6-3D16-4E53-9EE7-084DF5EE5CA1}" type="presParOf" srcId="{EC20E498-D2B8-4568-A9CC-4B3698676FB3}" destId="{527DF70E-7E2A-4388-ABD1-D03BE822E24C}" srcOrd="0" destOrd="0" presId="urn:microsoft.com/office/officeart/2005/8/layout/chevron2"/>
    <dgm:cxn modelId="{1148FAA4-4ADF-45FF-95FD-8EBEE67C61CA}" type="presParOf" srcId="{527DF70E-7E2A-4388-ABD1-D03BE822E24C}" destId="{8F9C257C-C541-496D-98B6-836011935EC5}" srcOrd="0" destOrd="0" presId="urn:microsoft.com/office/officeart/2005/8/layout/chevron2"/>
    <dgm:cxn modelId="{FCD73EE6-039F-4C12-BB6B-D361ED4FAE33}" type="presParOf" srcId="{527DF70E-7E2A-4388-ABD1-D03BE822E24C}" destId="{FF667B9A-9B40-431E-9A89-26E55965536B}" srcOrd="1" destOrd="0" presId="urn:microsoft.com/office/officeart/2005/8/layout/chevron2"/>
    <dgm:cxn modelId="{425B1B7A-12B0-4BCC-95F3-28EC3E259065}" type="presParOf" srcId="{EC20E498-D2B8-4568-A9CC-4B3698676FB3}" destId="{DEED0D32-A4B1-404B-8C4B-966515C5730A}" srcOrd="1" destOrd="0" presId="urn:microsoft.com/office/officeart/2005/8/layout/chevron2"/>
    <dgm:cxn modelId="{6F02AA48-EC8C-402E-8787-420A124B410C}" type="presParOf" srcId="{EC20E498-D2B8-4568-A9CC-4B3698676FB3}" destId="{1184D3A1-24DF-4E7D-A31D-0446E357A040}" srcOrd="2" destOrd="0" presId="urn:microsoft.com/office/officeart/2005/8/layout/chevron2"/>
    <dgm:cxn modelId="{D1815BA8-A696-4091-B87A-81F7C3B07E7A}" type="presParOf" srcId="{1184D3A1-24DF-4E7D-A31D-0446E357A040}" destId="{74CD3209-2AF2-42BE-A5A5-6554B848A253}" srcOrd="0" destOrd="0" presId="urn:microsoft.com/office/officeart/2005/8/layout/chevron2"/>
    <dgm:cxn modelId="{584F6E9E-511F-4A5E-9B55-D75605A56B2C}" type="presParOf" srcId="{1184D3A1-24DF-4E7D-A31D-0446E357A040}" destId="{16F2CF9B-43E0-4BBC-A0DC-1E51F2895F00}" srcOrd="1" destOrd="0" presId="urn:microsoft.com/office/officeart/2005/8/layout/chevron2"/>
    <dgm:cxn modelId="{4080E24D-49D2-4043-B4F7-5AF61C827CEF}" type="presParOf" srcId="{EC20E498-D2B8-4568-A9CC-4B3698676FB3}" destId="{800815FB-9E93-4178-A860-592DA5C33229}" srcOrd="3" destOrd="0" presId="urn:microsoft.com/office/officeart/2005/8/layout/chevron2"/>
    <dgm:cxn modelId="{5B328B7F-681F-4304-98F2-7A7BCDBE7FAD}" type="presParOf" srcId="{EC20E498-D2B8-4568-A9CC-4B3698676FB3}" destId="{D1C9C004-E2E8-480A-95EB-86548C11E5EC}" srcOrd="4" destOrd="0" presId="urn:microsoft.com/office/officeart/2005/8/layout/chevron2"/>
    <dgm:cxn modelId="{1B9E402D-8587-4131-917B-CBC0B9B2C961}" type="presParOf" srcId="{D1C9C004-E2E8-480A-95EB-86548C11E5EC}" destId="{3ACF2F9A-212C-45C9-BD97-FE5981DB9DA4}" srcOrd="0" destOrd="0" presId="urn:microsoft.com/office/officeart/2005/8/layout/chevron2"/>
    <dgm:cxn modelId="{5F87356A-7C18-422E-A307-303FE66FEE98}" type="presParOf" srcId="{D1C9C004-E2E8-480A-95EB-86548C11E5EC}" destId="{6DBD52EE-963F-43AC-BB5B-30E9BA2F9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01BDC-3768-4FD8-A992-7F176F2431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696F6-2292-450D-9646-93D3F49BA447}">
      <dgm:prSet phldrT="[Текст]"/>
      <dgm:spPr/>
      <dgm:t>
        <a:bodyPr/>
        <a:lstStyle/>
        <a:p>
          <a:r>
            <a:rPr lang="ru-RU" dirty="0" smtClean="0"/>
            <a:t>Приказ</a:t>
          </a:r>
        </a:p>
        <a:p>
          <a:r>
            <a:rPr lang="ru-RU" dirty="0" smtClean="0"/>
            <a:t> должен закреплять такие виды работы с документами как: </a:t>
          </a:r>
          <a:endParaRPr lang="ru-RU" dirty="0"/>
        </a:p>
      </dgm:t>
    </dgm:pt>
    <dgm:pt modelId="{0E9D3429-0F66-42B1-B96D-EC253D6384F6}" type="parTrans" cxnId="{30EEDCFD-16A9-4BB1-B53B-45BF9636FA03}">
      <dgm:prSet/>
      <dgm:spPr/>
      <dgm:t>
        <a:bodyPr/>
        <a:lstStyle/>
        <a:p>
          <a:endParaRPr lang="ru-RU"/>
        </a:p>
      </dgm:t>
    </dgm:pt>
    <dgm:pt modelId="{91AA49E7-5083-45DB-8F71-88A222FA0489}" type="sibTrans" cxnId="{30EEDCFD-16A9-4BB1-B53B-45BF9636FA03}">
      <dgm:prSet/>
      <dgm:spPr/>
      <dgm:t>
        <a:bodyPr/>
        <a:lstStyle/>
        <a:p>
          <a:endParaRPr lang="ru-RU"/>
        </a:p>
      </dgm:t>
    </dgm:pt>
    <dgm:pt modelId="{C9368447-BD70-4A5F-BC74-FA176DB5B3CF}">
      <dgm:prSet phldrT="[Текст]" custT="1"/>
      <dgm:spPr/>
      <dgm:t>
        <a:bodyPr/>
        <a:lstStyle/>
        <a:p>
          <a:r>
            <a:rPr lang="ru-RU" sz="800" dirty="0" smtClean="0"/>
            <a:t>составление номенклатуры структурных подразделений (первый этап экспертизы ценности: </a:t>
          </a:r>
          <a:endParaRPr lang="ru-RU" sz="800" dirty="0"/>
        </a:p>
      </dgm:t>
    </dgm:pt>
    <dgm:pt modelId="{CFBC7008-51DF-417F-B731-C7D1C05CBF2E}" type="parTrans" cxnId="{77090FA1-7DC4-4392-B579-88F5D61B14B4}">
      <dgm:prSet/>
      <dgm:spPr/>
      <dgm:t>
        <a:bodyPr/>
        <a:lstStyle/>
        <a:p>
          <a:endParaRPr lang="ru-RU"/>
        </a:p>
      </dgm:t>
    </dgm:pt>
    <dgm:pt modelId="{946C582F-7684-49ED-854D-961D39C53C05}" type="sibTrans" cxnId="{77090FA1-7DC4-4392-B579-88F5D61B14B4}">
      <dgm:prSet/>
      <dgm:spPr/>
      <dgm:t>
        <a:bodyPr/>
        <a:lstStyle/>
        <a:p>
          <a:endParaRPr lang="ru-RU"/>
        </a:p>
      </dgm:t>
    </dgm:pt>
    <dgm:pt modelId="{D69D641E-5005-46BF-AEA9-78894FE5C51C}">
      <dgm:prSet phldrT="[Текст]"/>
      <dgm:spPr/>
      <dgm:t>
        <a:bodyPr/>
        <a:lstStyle/>
        <a:p>
          <a:r>
            <a:rPr lang="ru-RU" dirty="0" smtClean="0"/>
            <a:t>Положение об архиве организации,  Положение об экспертной комиссии (ЭК) организации</a:t>
          </a:r>
          <a:endParaRPr lang="ru-RU" dirty="0"/>
        </a:p>
      </dgm:t>
    </dgm:pt>
    <dgm:pt modelId="{830FC7E1-B411-46F3-84E8-65CD6010FF19}" type="parTrans" cxnId="{37D5FEE0-6B4A-4952-BAF0-E894A72C8AE4}">
      <dgm:prSet/>
      <dgm:spPr/>
      <dgm:t>
        <a:bodyPr/>
        <a:lstStyle/>
        <a:p>
          <a:endParaRPr lang="ru-RU"/>
        </a:p>
      </dgm:t>
    </dgm:pt>
    <dgm:pt modelId="{3179F512-E51E-4015-BA18-D44C11063E88}" type="sibTrans" cxnId="{37D5FEE0-6B4A-4952-BAF0-E894A72C8AE4}">
      <dgm:prSet/>
      <dgm:spPr/>
      <dgm:t>
        <a:bodyPr/>
        <a:lstStyle/>
        <a:p>
          <a:endParaRPr lang="ru-RU"/>
        </a:p>
      </dgm:t>
    </dgm:pt>
    <dgm:pt modelId="{F9FA4A49-D739-448C-85A8-96BAB259FDA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Разрабатываются при участии государственного/ муниципального архива</a:t>
          </a:r>
          <a:endParaRPr lang="ru-RU" sz="1400" dirty="0"/>
        </a:p>
      </dgm:t>
    </dgm:pt>
    <dgm:pt modelId="{EBD56F8E-184F-418E-BE7A-AC569B51C7B0}" type="parTrans" cxnId="{2792E15B-3042-4E2B-A237-297E1302F8A3}">
      <dgm:prSet/>
      <dgm:spPr/>
      <dgm:t>
        <a:bodyPr/>
        <a:lstStyle/>
        <a:p>
          <a:endParaRPr lang="ru-RU"/>
        </a:p>
      </dgm:t>
    </dgm:pt>
    <dgm:pt modelId="{D2A7B69E-042D-4ADA-95FE-EC436E47CBC4}" type="sibTrans" cxnId="{2792E15B-3042-4E2B-A237-297E1302F8A3}">
      <dgm:prSet/>
      <dgm:spPr/>
      <dgm:t>
        <a:bodyPr/>
        <a:lstStyle/>
        <a:p>
          <a:endParaRPr lang="ru-RU"/>
        </a:p>
      </dgm:t>
    </dgm:pt>
    <dgm:pt modelId="{3BC1A2B5-919E-407F-B8CD-2F73DCDD13B8}">
      <dgm:prSet phldrT="[Текст]"/>
      <dgm:spPr/>
      <dgm:t>
        <a:bodyPr/>
        <a:lstStyle/>
        <a:p>
          <a:r>
            <a:rPr lang="ru-RU" dirty="0" smtClean="0"/>
            <a:t>Функциональные обязанности Положения об экспертной комиссии (ЭК) организации</a:t>
          </a:r>
          <a:endParaRPr lang="ru-RU" dirty="0"/>
        </a:p>
      </dgm:t>
    </dgm:pt>
    <dgm:pt modelId="{5FA7A77A-39B0-4E59-982B-EF85EE7C40B8}" type="parTrans" cxnId="{10B35B08-940E-4723-B5F0-CB85187309A2}">
      <dgm:prSet/>
      <dgm:spPr/>
      <dgm:t>
        <a:bodyPr/>
        <a:lstStyle/>
        <a:p>
          <a:endParaRPr lang="ru-RU"/>
        </a:p>
      </dgm:t>
    </dgm:pt>
    <dgm:pt modelId="{3C0AE556-368B-47F1-B832-C29CD1F2DE18}" type="sibTrans" cxnId="{10B35B08-940E-4723-B5F0-CB85187309A2}">
      <dgm:prSet/>
      <dgm:spPr/>
      <dgm:t>
        <a:bodyPr/>
        <a:lstStyle/>
        <a:p>
          <a:endParaRPr lang="ru-RU"/>
        </a:p>
      </dgm:t>
    </dgm:pt>
    <dgm:pt modelId="{874E8954-8609-4209-BB23-AABB0BD4F2E7}">
      <dgm:prSet/>
      <dgm:spPr/>
      <dgm:t>
        <a:bodyPr/>
        <a:lstStyle/>
        <a:p>
          <a:r>
            <a:rPr lang="ru-RU" dirty="0" smtClean="0"/>
            <a:t>определение видов документов, предполагаемых для заведения и подбор сроков их хранения согласно перечням);</a:t>
          </a:r>
          <a:endParaRPr lang="ru-RU" dirty="0"/>
        </a:p>
      </dgm:t>
    </dgm:pt>
    <dgm:pt modelId="{705C5ED0-3069-444D-A8CB-BCAC88628138}" type="parTrans" cxnId="{F6B931E4-1DC9-41D3-B8B8-ECE29F9E04DE}">
      <dgm:prSet/>
      <dgm:spPr/>
      <dgm:t>
        <a:bodyPr/>
        <a:lstStyle/>
        <a:p>
          <a:endParaRPr lang="ru-RU"/>
        </a:p>
      </dgm:t>
    </dgm:pt>
    <dgm:pt modelId="{14C43D28-9093-4813-9E0E-DA44694A69F1}" type="sibTrans" cxnId="{F6B931E4-1DC9-41D3-B8B8-ECE29F9E04DE}">
      <dgm:prSet/>
      <dgm:spPr/>
      <dgm:t>
        <a:bodyPr/>
        <a:lstStyle/>
        <a:p>
          <a:endParaRPr lang="ru-RU"/>
        </a:p>
      </dgm:t>
    </dgm:pt>
    <dgm:pt modelId="{A3588D8C-AD11-426A-A250-47B872CCF8AB}">
      <dgm:prSet/>
      <dgm:spPr/>
      <dgm:t>
        <a:bodyPr/>
        <a:lstStyle/>
        <a:p>
          <a:r>
            <a:rPr lang="ru-RU" smtClean="0"/>
            <a:t>- составление единой или сводной (при сложной системе делопроизводства) номенклатуры организации;</a:t>
          </a:r>
          <a:endParaRPr lang="ru-RU"/>
        </a:p>
      </dgm:t>
    </dgm:pt>
    <dgm:pt modelId="{09E30F76-B846-43E4-9C48-E8D154EE75B1}" type="parTrans" cxnId="{BC798ABA-519E-4C99-9BC1-F8FD2C70529F}">
      <dgm:prSet/>
      <dgm:spPr/>
      <dgm:t>
        <a:bodyPr/>
        <a:lstStyle/>
        <a:p>
          <a:endParaRPr lang="ru-RU"/>
        </a:p>
      </dgm:t>
    </dgm:pt>
    <dgm:pt modelId="{0495E209-F623-4787-8B94-878A8AC312A4}" type="sibTrans" cxnId="{BC798ABA-519E-4C99-9BC1-F8FD2C70529F}">
      <dgm:prSet/>
      <dgm:spPr/>
      <dgm:t>
        <a:bodyPr/>
        <a:lstStyle/>
        <a:p>
          <a:endParaRPr lang="ru-RU"/>
        </a:p>
      </dgm:t>
    </dgm:pt>
    <dgm:pt modelId="{64F3581A-5B6E-4884-99BE-1F9377FE94B7}">
      <dgm:prSet/>
      <dgm:spPr/>
      <dgm:t>
        <a:bodyPr/>
        <a:lstStyle/>
        <a:p>
          <a:r>
            <a:rPr lang="ru-RU" dirty="0" smtClean="0"/>
            <a:t>- проведение экспертизы ценности документов, законченных в делопроизводстве;</a:t>
          </a:r>
          <a:endParaRPr lang="ru-RU" dirty="0"/>
        </a:p>
      </dgm:t>
    </dgm:pt>
    <dgm:pt modelId="{1E09FB15-5853-420F-930F-4282C3F7506C}" type="parTrans" cxnId="{F01BAE7C-A35F-40B4-B9FF-1DC54CD9A116}">
      <dgm:prSet/>
      <dgm:spPr/>
      <dgm:t>
        <a:bodyPr/>
        <a:lstStyle/>
        <a:p>
          <a:endParaRPr lang="ru-RU"/>
        </a:p>
      </dgm:t>
    </dgm:pt>
    <dgm:pt modelId="{B1C4081B-BE10-4D9F-9D0D-436509BB7BB0}" type="sibTrans" cxnId="{F01BAE7C-A35F-40B4-B9FF-1DC54CD9A116}">
      <dgm:prSet/>
      <dgm:spPr/>
      <dgm:t>
        <a:bodyPr/>
        <a:lstStyle/>
        <a:p>
          <a:endParaRPr lang="ru-RU"/>
        </a:p>
      </dgm:t>
    </dgm:pt>
    <dgm:pt modelId="{9C7974EB-9970-4750-AE32-710F091D97F8}">
      <dgm:prSet/>
      <dgm:spPr/>
      <dgm:t>
        <a:bodyPr/>
        <a:lstStyle/>
        <a:p>
          <a:r>
            <a:rPr lang="ru-RU" smtClean="0"/>
            <a:t>формирование и техническое оформление дел, отобранных в результате экспертизы ценности для постоянного и долговременного срока хранения и включения их в описи;</a:t>
          </a:r>
          <a:endParaRPr lang="ru-RU"/>
        </a:p>
      </dgm:t>
    </dgm:pt>
    <dgm:pt modelId="{D127C047-5783-4A2E-9CDD-9DA3A6313386}" type="parTrans" cxnId="{BBD11A40-D828-4B29-9C2D-0B62AE11249D}">
      <dgm:prSet/>
      <dgm:spPr/>
      <dgm:t>
        <a:bodyPr/>
        <a:lstStyle/>
        <a:p>
          <a:endParaRPr lang="ru-RU"/>
        </a:p>
      </dgm:t>
    </dgm:pt>
    <dgm:pt modelId="{F569DF6F-51E2-4CD2-8612-4479A560BCE0}" type="sibTrans" cxnId="{BBD11A40-D828-4B29-9C2D-0B62AE11249D}">
      <dgm:prSet/>
      <dgm:spPr/>
      <dgm:t>
        <a:bodyPr/>
        <a:lstStyle/>
        <a:p>
          <a:endParaRPr lang="ru-RU"/>
        </a:p>
      </dgm:t>
    </dgm:pt>
    <dgm:pt modelId="{023D1751-FAD5-450E-B2B4-EDA0BF58AF93}">
      <dgm:prSet custT="1"/>
      <dgm:spPr/>
      <dgm:t>
        <a:bodyPr/>
        <a:lstStyle/>
        <a:p>
          <a:r>
            <a:rPr lang="ru-RU" sz="1200" dirty="0" smtClean="0"/>
            <a:t>Председатель ЭК - руководитель либо заместитель руководителя организации.</a:t>
          </a:r>
          <a:endParaRPr lang="ru-RU" sz="1200" dirty="0"/>
        </a:p>
      </dgm:t>
    </dgm:pt>
    <dgm:pt modelId="{F47D485A-01D0-4D3A-BA50-4B8F215373A3}" type="parTrans" cxnId="{CFF7CC62-17C3-427A-8C47-16395094D483}">
      <dgm:prSet/>
      <dgm:spPr/>
      <dgm:t>
        <a:bodyPr/>
        <a:lstStyle/>
        <a:p>
          <a:endParaRPr lang="ru-RU"/>
        </a:p>
      </dgm:t>
    </dgm:pt>
    <dgm:pt modelId="{03383943-9463-4A2C-9965-E563464A2AAE}" type="sibTrans" cxnId="{CFF7CC62-17C3-427A-8C47-16395094D483}">
      <dgm:prSet/>
      <dgm:spPr/>
      <dgm:t>
        <a:bodyPr/>
        <a:lstStyle/>
        <a:p>
          <a:endParaRPr lang="ru-RU"/>
        </a:p>
      </dgm:t>
    </dgm:pt>
    <dgm:pt modelId="{80E47346-FD3D-4F52-B9A9-1018A3180AD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Согласуются с Экспертно-проверочной комиссией Архивной службы Югры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D0C30953-88C2-489D-A815-DD9596A71C9F}" type="parTrans" cxnId="{15D0EECA-4B4F-401C-8177-57E595260DDF}">
      <dgm:prSet/>
      <dgm:spPr/>
      <dgm:t>
        <a:bodyPr/>
        <a:lstStyle/>
        <a:p>
          <a:endParaRPr lang="ru-RU"/>
        </a:p>
      </dgm:t>
    </dgm:pt>
    <dgm:pt modelId="{3775CFC3-9176-4939-A083-3F1FA4D567D6}" type="sibTrans" cxnId="{15D0EECA-4B4F-401C-8177-57E595260DDF}">
      <dgm:prSet/>
      <dgm:spPr/>
      <dgm:t>
        <a:bodyPr/>
        <a:lstStyle/>
        <a:p>
          <a:endParaRPr lang="ru-RU"/>
        </a:p>
      </dgm:t>
    </dgm:pt>
    <dgm:pt modelId="{451AE25B-1352-438D-8F7D-E5BC9122DB47}">
      <dgm:prSet custT="1"/>
      <dgm:spPr/>
      <dgm:t>
        <a:bodyPr/>
        <a:lstStyle/>
        <a:p>
          <a:r>
            <a:rPr lang="ru-RU" sz="1200" dirty="0" smtClean="0"/>
            <a:t> Члены ЭК  - руководители и специалисты, ответственные за работу с документами в структурных подразделениях </a:t>
          </a:r>
          <a:endParaRPr lang="ru-RU" sz="1200" dirty="0"/>
        </a:p>
      </dgm:t>
    </dgm:pt>
    <dgm:pt modelId="{653B8E07-F436-430E-8014-79D01DE3E55E}" type="parTrans" cxnId="{173AB1B3-29DB-45F2-814B-604BD3CBDA02}">
      <dgm:prSet/>
      <dgm:spPr/>
      <dgm:t>
        <a:bodyPr/>
        <a:lstStyle/>
        <a:p>
          <a:endParaRPr lang="ru-RU"/>
        </a:p>
      </dgm:t>
    </dgm:pt>
    <dgm:pt modelId="{94353A56-715C-4B54-A21D-DC654C0C6ADC}" type="sibTrans" cxnId="{173AB1B3-29DB-45F2-814B-604BD3CBDA02}">
      <dgm:prSet/>
      <dgm:spPr/>
      <dgm:t>
        <a:bodyPr/>
        <a:lstStyle/>
        <a:p>
          <a:endParaRPr lang="ru-RU"/>
        </a:p>
      </dgm:t>
    </dgm:pt>
    <dgm:pt modelId="{6E4B3C73-BEB9-4776-BA30-9DCF3896E1DB}">
      <dgm:prSet/>
      <dgm:spPr/>
      <dgm:t>
        <a:bodyPr/>
        <a:lstStyle/>
        <a:p>
          <a:r>
            <a:rPr lang="ru-RU" smtClean="0"/>
            <a:t>организация ежегодного отбора дел для хранения и уничтожения,</a:t>
          </a:r>
          <a:endParaRPr lang="ru-RU"/>
        </a:p>
      </dgm:t>
    </dgm:pt>
    <dgm:pt modelId="{BAA53C9E-579F-4085-8661-2B21AD551DCD}" type="parTrans" cxnId="{8DC56559-DD3D-4029-99C1-BA8C38806E3F}">
      <dgm:prSet/>
      <dgm:spPr/>
      <dgm:t>
        <a:bodyPr/>
        <a:lstStyle/>
        <a:p>
          <a:endParaRPr lang="ru-RU"/>
        </a:p>
      </dgm:t>
    </dgm:pt>
    <dgm:pt modelId="{AC0102EF-752F-4160-9628-3214549C8A55}" type="sibTrans" cxnId="{8DC56559-DD3D-4029-99C1-BA8C38806E3F}">
      <dgm:prSet/>
      <dgm:spPr/>
      <dgm:t>
        <a:bodyPr/>
        <a:lstStyle/>
        <a:p>
          <a:endParaRPr lang="ru-RU"/>
        </a:p>
      </dgm:t>
    </dgm:pt>
    <dgm:pt modelId="{94C79FEB-BDB1-43F0-9961-DC8E8F932628}">
      <dgm:prSet/>
      <dgm:spPr/>
      <dgm:t>
        <a:bodyPr/>
        <a:lstStyle/>
        <a:p>
          <a:r>
            <a:rPr lang="ru-RU" dirty="0" smtClean="0"/>
            <a:t>-рассмотрение и согласование проектов номенклатуры дел организации, описей документов, документов постоянного и временного сроков хранения (свыше 10 лет), в том числе по личному составу,</a:t>
          </a:r>
          <a:endParaRPr lang="ru-RU" dirty="0"/>
        </a:p>
      </dgm:t>
    </dgm:pt>
    <dgm:pt modelId="{BEF40B38-F1EB-488D-896E-D1EF38A27753}" type="parTrans" cxnId="{02066CD4-D18E-48E8-A26A-8482F342670E}">
      <dgm:prSet/>
      <dgm:spPr/>
      <dgm:t>
        <a:bodyPr/>
        <a:lstStyle/>
        <a:p>
          <a:endParaRPr lang="ru-RU"/>
        </a:p>
      </dgm:t>
    </dgm:pt>
    <dgm:pt modelId="{B459294E-3242-43D2-ACCE-2E1094352FF6}" type="sibTrans" cxnId="{02066CD4-D18E-48E8-A26A-8482F342670E}">
      <dgm:prSet/>
      <dgm:spPr/>
      <dgm:t>
        <a:bodyPr/>
        <a:lstStyle/>
        <a:p>
          <a:endParaRPr lang="ru-RU"/>
        </a:p>
      </dgm:t>
    </dgm:pt>
    <dgm:pt modelId="{CF744C0A-F8A0-4AB2-A7E1-6732AA98434A}">
      <dgm:prSet/>
      <dgm:spPr/>
      <dgm:t>
        <a:bodyPr/>
        <a:lstStyle/>
        <a:p>
          <a:r>
            <a:rPr lang="ru-RU" smtClean="0"/>
            <a:t>- подготовка предложений об определении сроков хранения документов, не предусмотренных перечнями, об изменении сроков хранения отдельных категорий документов, установленных перечнями,</a:t>
          </a:r>
          <a:endParaRPr lang="ru-RU"/>
        </a:p>
      </dgm:t>
    </dgm:pt>
    <dgm:pt modelId="{65713881-2936-4927-890F-BF4BF3E97355}" type="parTrans" cxnId="{4E1C3C42-240C-4657-B382-9F30783D05B0}">
      <dgm:prSet/>
      <dgm:spPr/>
      <dgm:t>
        <a:bodyPr/>
        <a:lstStyle/>
        <a:p>
          <a:endParaRPr lang="ru-RU"/>
        </a:p>
      </dgm:t>
    </dgm:pt>
    <dgm:pt modelId="{D09624AB-E51A-4633-8C3D-70C6F5957631}" type="sibTrans" cxnId="{4E1C3C42-240C-4657-B382-9F30783D05B0}">
      <dgm:prSet/>
      <dgm:spPr/>
      <dgm:t>
        <a:bodyPr/>
        <a:lstStyle/>
        <a:p>
          <a:endParaRPr lang="ru-RU"/>
        </a:p>
      </dgm:t>
    </dgm:pt>
    <dgm:pt modelId="{DA4B98C5-DE94-430D-8E36-1D3AEAFE3FBC}" type="pres">
      <dgm:prSet presAssocID="{61001BDC-3768-4FD8-A992-7F176F2431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83957-DF48-47C7-AD01-96128B21AFA0}" type="pres">
      <dgm:prSet presAssocID="{3BC1A2B5-919E-407F-B8CD-2F73DCDD13B8}" presName="boxAndChildren" presStyleCnt="0"/>
      <dgm:spPr/>
    </dgm:pt>
    <dgm:pt modelId="{93F68F0B-A315-40E3-980C-661D979AF657}" type="pres">
      <dgm:prSet presAssocID="{3BC1A2B5-919E-407F-B8CD-2F73DCDD13B8}" presName="parentTextBox" presStyleLbl="node1" presStyleIdx="0" presStyleCnt="3"/>
      <dgm:spPr/>
      <dgm:t>
        <a:bodyPr/>
        <a:lstStyle/>
        <a:p>
          <a:endParaRPr lang="ru-RU"/>
        </a:p>
      </dgm:t>
    </dgm:pt>
    <dgm:pt modelId="{5A596699-51D4-4D12-8512-65464C503260}" type="pres">
      <dgm:prSet presAssocID="{3BC1A2B5-919E-407F-B8CD-2F73DCDD13B8}" presName="entireBox" presStyleLbl="node1" presStyleIdx="0" presStyleCnt="3"/>
      <dgm:spPr/>
      <dgm:t>
        <a:bodyPr/>
        <a:lstStyle/>
        <a:p>
          <a:endParaRPr lang="ru-RU"/>
        </a:p>
      </dgm:t>
    </dgm:pt>
    <dgm:pt modelId="{41D2CE78-1D8C-483C-B33C-84D0E666EE6F}" type="pres">
      <dgm:prSet presAssocID="{3BC1A2B5-919E-407F-B8CD-2F73DCDD13B8}" presName="descendantBox" presStyleCnt="0"/>
      <dgm:spPr/>
    </dgm:pt>
    <dgm:pt modelId="{A9A3BAB5-939D-454A-803D-B45B0339FC66}" type="pres">
      <dgm:prSet presAssocID="{6E4B3C73-BEB9-4776-BA30-9DCF3896E1DB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5DF52-3716-4BC9-9610-4321A9F08B94}" type="pres">
      <dgm:prSet presAssocID="{94C79FEB-BDB1-43F0-9961-DC8E8F932628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AF224-BA1F-4E73-BB04-9E277CFA178B}" type="pres">
      <dgm:prSet presAssocID="{CF744C0A-F8A0-4AB2-A7E1-6732AA98434A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2CDBE-E207-4CB6-89B3-53B90AF4CDCB}" type="pres">
      <dgm:prSet presAssocID="{3179F512-E51E-4015-BA18-D44C11063E88}" presName="sp" presStyleCnt="0"/>
      <dgm:spPr/>
    </dgm:pt>
    <dgm:pt modelId="{4C196348-3F44-44A1-9D64-AA0A148CC894}" type="pres">
      <dgm:prSet presAssocID="{D69D641E-5005-46BF-AEA9-78894FE5C51C}" presName="arrowAndChildren" presStyleCnt="0"/>
      <dgm:spPr/>
    </dgm:pt>
    <dgm:pt modelId="{1B87368D-E8EE-4996-A9A2-B8D2912D6C35}" type="pres">
      <dgm:prSet presAssocID="{D69D641E-5005-46BF-AEA9-78894FE5C51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114E485-DCA6-47E6-A381-E4CCBDD4970C}" type="pres">
      <dgm:prSet presAssocID="{D69D641E-5005-46BF-AEA9-78894FE5C51C}" presName="arrow" presStyleLbl="node1" presStyleIdx="1" presStyleCnt="3" custScaleY="101271"/>
      <dgm:spPr/>
      <dgm:t>
        <a:bodyPr/>
        <a:lstStyle/>
        <a:p>
          <a:endParaRPr lang="ru-RU"/>
        </a:p>
      </dgm:t>
    </dgm:pt>
    <dgm:pt modelId="{6ABAE9E3-2C4C-49A1-B6F0-95AC12C168C6}" type="pres">
      <dgm:prSet presAssocID="{D69D641E-5005-46BF-AEA9-78894FE5C51C}" presName="descendantArrow" presStyleCnt="0"/>
      <dgm:spPr/>
    </dgm:pt>
    <dgm:pt modelId="{379AFDD9-9829-4EA0-A232-B97593FB384C}" type="pres">
      <dgm:prSet presAssocID="{F9FA4A49-D739-448C-85A8-96BAB259FDAA}" presName="childTextArrow" presStyleLbl="fgAccFollowNode1" presStyleIdx="3" presStyleCnt="12" custScaleX="8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EA798-0001-43F7-8096-56338F031594}" type="pres">
      <dgm:prSet presAssocID="{80E47346-FD3D-4F52-B9A9-1018A3180AD4}" presName="childTextArrow" presStyleLbl="fgAccFollowNode1" presStyleIdx="4" presStyleCnt="12" custScaleX="7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74F1A-1E68-4707-9DE3-C112B8BFBEFE}" type="pres">
      <dgm:prSet presAssocID="{023D1751-FAD5-450E-B2B4-EDA0BF58AF93}" presName="childTextArrow" presStyleLbl="fgAccFollowNode1" presStyleIdx="5" presStyleCnt="12" custScaleX="83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58795-4991-4CE4-88F4-EE205134780E}" type="pres">
      <dgm:prSet presAssocID="{451AE25B-1352-438D-8F7D-E5BC9122DB47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244DB-5F50-4D9F-91DB-0735200ACE87}" type="pres">
      <dgm:prSet presAssocID="{91AA49E7-5083-45DB-8F71-88A222FA0489}" presName="sp" presStyleCnt="0"/>
      <dgm:spPr/>
    </dgm:pt>
    <dgm:pt modelId="{12AA7DFC-C2C7-4ABE-93B5-714790997378}" type="pres">
      <dgm:prSet presAssocID="{401696F6-2292-450D-9646-93D3F49BA447}" presName="arrowAndChildren" presStyleCnt="0"/>
      <dgm:spPr/>
    </dgm:pt>
    <dgm:pt modelId="{9384139B-AE6F-4C96-A93A-ED10E00E49F2}" type="pres">
      <dgm:prSet presAssocID="{401696F6-2292-450D-9646-93D3F49BA44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EC453FD-6247-4EEA-91B3-9B531506E1D8}" type="pres">
      <dgm:prSet presAssocID="{401696F6-2292-450D-9646-93D3F49BA447}" presName="arrow" presStyleLbl="node1" presStyleIdx="2" presStyleCnt="3"/>
      <dgm:spPr/>
      <dgm:t>
        <a:bodyPr/>
        <a:lstStyle/>
        <a:p>
          <a:endParaRPr lang="ru-RU"/>
        </a:p>
      </dgm:t>
    </dgm:pt>
    <dgm:pt modelId="{DD720FA2-1BCB-474C-B196-825BA9FEE842}" type="pres">
      <dgm:prSet presAssocID="{401696F6-2292-450D-9646-93D3F49BA447}" presName="descendantArrow" presStyleCnt="0"/>
      <dgm:spPr/>
    </dgm:pt>
    <dgm:pt modelId="{38A478F9-6748-473A-A63B-D8D9B5A8A72F}" type="pres">
      <dgm:prSet presAssocID="{C9368447-BD70-4A5F-BC74-FA176DB5B3CF}" presName="childTextArrow" presStyleLbl="fgAccFollowNode1" presStyleIdx="7" presStyleCnt="12" custScaleX="7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692D6-094E-45F3-BA8D-FCCAC50A22C5}" type="pres">
      <dgm:prSet presAssocID="{874E8954-8609-4209-BB23-AABB0BD4F2E7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D56D4-D1D3-4804-BE2D-724B3F1DECFC}" type="pres">
      <dgm:prSet presAssocID="{A3588D8C-AD11-426A-A250-47B872CCF8AB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8BF36-24A8-4DE2-9A79-FCDF5B94C259}" type="pres">
      <dgm:prSet presAssocID="{64F3581A-5B6E-4884-99BE-1F9377FE94B7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B19E0-CA0C-446B-B343-5486B5EF83F8}" type="pres">
      <dgm:prSet presAssocID="{9C7974EB-9970-4750-AE32-710F091D97F8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13FF4-DBEB-4C1E-B640-E4BAE3F1B2EB}" type="presOf" srcId="{80E47346-FD3D-4F52-B9A9-1018A3180AD4}" destId="{7E9EA798-0001-43F7-8096-56338F031594}" srcOrd="0" destOrd="0" presId="urn:microsoft.com/office/officeart/2005/8/layout/process4"/>
    <dgm:cxn modelId="{910DFD3B-A200-4C8A-8E5A-7411C3D70956}" type="presOf" srcId="{874E8954-8609-4209-BB23-AABB0BD4F2E7}" destId="{C4C692D6-094E-45F3-BA8D-FCCAC50A22C5}" srcOrd="0" destOrd="0" presId="urn:microsoft.com/office/officeart/2005/8/layout/process4"/>
    <dgm:cxn modelId="{ACD7BB9D-895E-4BF6-8A0E-7892C7ADAFDB}" type="presOf" srcId="{9C7974EB-9970-4750-AE32-710F091D97F8}" destId="{C98B19E0-CA0C-446B-B343-5486B5EF83F8}" srcOrd="0" destOrd="0" presId="urn:microsoft.com/office/officeart/2005/8/layout/process4"/>
    <dgm:cxn modelId="{30EEDCFD-16A9-4BB1-B53B-45BF9636FA03}" srcId="{61001BDC-3768-4FD8-A992-7F176F243134}" destId="{401696F6-2292-450D-9646-93D3F49BA447}" srcOrd="0" destOrd="0" parTransId="{0E9D3429-0F66-42B1-B96D-EC253D6384F6}" sibTransId="{91AA49E7-5083-45DB-8F71-88A222FA0489}"/>
    <dgm:cxn modelId="{E3DD8AC4-09CD-42DC-A190-DDDCE627E60F}" type="presOf" srcId="{64F3581A-5B6E-4884-99BE-1F9377FE94B7}" destId="{7AB8BF36-24A8-4DE2-9A79-FCDF5B94C259}" srcOrd="0" destOrd="0" presId="urn:microsoft.com/office/officeart/2005/8/layout/process4"/>
    <dgm:cxn modelId="{66143A3A-71AD-4B8B-852D-022447799CB0}" type="presOf" srcId="{C9368447-BD70-4A5F-BC74-FA176DB5B3CF}" destId="{38A478F9-6748-473A-A63B-D8D9B5A8A72F}" srcOrd="0" destOrd="0" presId="urn:microsoft.com/office/officeart/2005/8/layout/process4"/>
    <dgm:cxn modelId="{4E1C3C42-240C-4657-B382-9F30783D05B0}" srcId="{3BC1A2B5-919E-407F-B8CD-2F73DCDD13B8}" destId="{CF744C0A-F8A0-4AB2-A7E1-6732AA98434A}" srcOrd="2" destOrd="0" parTransId="{65713881-2936-4927-890F-BF4BF3E97355}" sibTransId="{D09624AB-E51A-4633-8C3D-70C6F5957631}"/>
    <dgm:cxn modelId="{BBD11A40-D828-4B29-9C2D-0B62AE11249D}" srcId="{401696F6-2292-450D-9646-93D3F49BA447}" destId="{9C7974EB-9970-4750-AE32-710F091D97F8}" srcOrd="4" destOrd="0" parTransId="{D127C047-5783-4A2E-9CDD-9DA3A6313386}" sibTransId="{F569DF6F-51E2-4CD2-8612-4479A560BCE0}"/>
    <dgm:cxn modelId="{02066CD4-D18E-48E8-A26A-8482F342670E}" srcId="{3BC1A2B5-919E-407F-B8CD-2F73DCDD13B8}" destId="{94C79FEB-BDB1-43F0-9961-DC8E8F932628}" srcOrd="1" destOrd="0" parTransId="{BEF40B38-F1EB-488D-896E-D1EF38A27753}" sibTransId="{B459294E-3242-43D2-ACCE-2E1094352FF6}"/>
    <dgm:cxn modelId="{500012D7-5413-449D-BB5C-86CD34CED58A}" type="presOf" srcId="{D69D641E-5005-46BF-AEA9-78894FE5C51C}" destId="{D114E485-DCA6-47E6-A381-E4CCBDD4970C}" srcOrd="1" destOrd="0" presId="urn:microsoft.com/office/officeart/2005/8/layout/process4"/>
    <dgm:cxn modelId="{C1B15B4A-435B-407D-ADDB-64D5EAA244F8}" type="presOf" srcId="{3BC1A2B5-919E-407F-B8CD-2F73DCDD13B8}" destId="{5A596699-51D4-4D12-8512-65464C503260}" srcOrd="1" destOrd="0" presId="urn:microsoft.com/office/officeart/2005/8/layout/process4"/>
    <dgm:cxn modelId="{B1B66966-EF76-42F0-9401-2EB43EFA9DFF}" type="presOf" srcId="{D69D641E-5005-46BF-AEA9-78894FE5C51C}" destId="{1B87368D-E8EE-4996-A9A2-B8D2912D6C35}" srcOrd="0" destOrd="0" presId="urn:microsoft.com/office/officeart/2005/8/layout/process4"/>
    <dgm:cxn modelId="{F01BAE7C-A35F-40B4-B9FF-1DC54CD9A116}" srcId="{401696F6-2292-450D-9646-93D3F49BA447}" destId="{64F3581A-5B6E-4884-99BE-1F9377FE94B7}" srcOrd="3" destOrd="0" parTransId="{1E09FB15-5853-420F-930F-4282C3F7506C}" sibTransId="{B1C4081B-BE10-4D9F-9D0D-436509BB7BB0}"/>
    <dgm:cxn modelId="{CB775474-22BA-45B9-9F57-72BFEB8BBD58}" type="presOf" srcId="{023D1751-FAD5-450E-B2B4-EDA0BF58AF93}" destId="{14A74F1A-1E68-4707-9DE3-C112B8BFBEFE}" srcOrd="0" destOrd="0" presId="urn:microsoft.com/office/officeart/2005/8/layout/process4"/>
    <dgm:cxn modelId="{80102345-0405-4485-AFB7-2B950E616C89}" type="presOf" srcId="{401696F6-2292-450D-9646-93D3F49BA447}" destId="{1EC453FD-6247-4EEA-91B3-9B531506E1D8}" srcOrd="1" destOrd="0" presId="urn:microsoft.com/office/officeart/2005/8/layout/process4"/>
    <dgm:cxn modelId="{5A09A0B9-B8A4-4B2E-B104-F5352404B2D7}" type="presOf" srcId="{A3588D8C-AD11-426A-A250-47B872CCF8AB}" destId="{310D56D4-D1D3-4804-BE2D-724B3F1DECFC}" srcOrd="0" destOrd="0" presId="urn:microsoft.com/office/officeart/2005/8/layout/process4"/>
    <dgm:cxn modelId="{CFF7CC62-17C3-427A-8C47-16395094D483}" srcId="{D69D641E-5005-46BF-AEA9-78894FE5C51C}" destId="{023D1751-FAD5-450E-B2B4-EDA0BF58AF93}" srcOrd="2" destOrd="0" parTransId="{F47D485A-01D0-4D3A-BA50-4B8F215373A3}" sibTransId="{03383943-9463-4A2C-9965-E563464A2AAE}"/>
    <dgm:cxn modelId="{2792E15B-3042-4E2B-A237-297E1302F8A3}" srcId="{D69D641E-5005-46BF-AEA9-78894FE5C51C}" destId="{F9FA4A49-D739-448C-85A8-96BAB259FDAA}" srcOrd="0" destOrd="0" parTransId="{EBD56F8E-184F-418E-BE7A-AC569B51C7B0}" sibTransId="{D2A7B69E-042D-4ADA-95FE-EC436E47CBC4}"/>
    <dgm:cxn modelId="{CB19F796-549D-42E7-8F77-9B0014F75E5F}" type="presOf" srcId="{CF744C0A-F8A0-4AB2-A7E1-6732AA98434A}" destId="{D16AF224-BA1F-4E73-BB04-9E277CFA178B}" srcOrd="0" destOrd="0" presId="urn:microsoft.com/office/officeart/2005/8/layout/process4"/>
    <dgm:cxn modelId="{F6B931E4-1DC9-41D3-B8B8-ECE29F9E04DE}" srcId="{401696F6-2292-450D-9646-93D3F49BA447}" destId="{874E8954-8609-4209-BB23-AABB0BD4F2E7}" srcOrd="1" destOrd="0" parTransId="{705C5ED0-3069-444D-A8CB-BCAC88628138}" sibTransId="{14C43D28-9093-4813-9E0E-DA44694A69F1}"/>
    <dgm:cxn modelId="{8DAAA67F-90CC-422F-87FC-1A72BC1D43F5}" type="presOf" srcId="{94C79FEB-BDB1-43F0-9961-DC8E8F932628}" destId="{DFF5DF52-3716-4BC9-9610-4321A9F08B94}" srcOrd="0" destOrd="0" presId="urn:microsoft.com/office/officeart/2005/8/layout/process4"/>
    <dgm:cxn modelId="{722C7114-5207-4A6C-BEF9-BA6CFE223EB7}" type="presOf" srcId="{451AE25B-1352-438D-8F7D-E5BC9122DB47}" destId="{BF458795-4991-4CE4-88F4-EE205134780E}" srcOrd="0" destOrd="0" presId="urn:microsoft.com/office/officeart/2005/8/layout/process4"/>
    <dgm:cxn modelId="{6F288C28-92FB-4B14-A7CA-A0C0616B2A87}" type="presOf" srcId="{401696F6-2292-450D-9646-93D3F49BA447}" destId="{9384139B-AE6F-4C96-A93A-ED10E00E49F2}" srcOrd="0" destOrd="0" presId="urn:microsoft.com/office/officeart/2005/8/layout/process4"/>
    <dgm:cxn modelId="{E28174AC-6EA2-4063-9D10-EE470D5F6C38}" type="presOf" srcId="{F9FA4A49-D739-448C-85A8-96BAB259FDAA}" destId="{379AFDD9-9829-4EA0-A232-B97593FB384C}" srcOrd="0" destOrd="0" presId="urn:microsoft.com/office/officeart/2005/8/layout/process4"/>
    <dgm:cxn modelId="{15F48419-D77A-495F-9611-3AE5E80D3ACE}" type="presOf" srcId="{3BC1A2B5-919E-407F-B8CD-2F73DCDD13B8}" destId="{93F68F0B-A315-40E3-980C-661D979AF657}" srcOrd="0" destOrd="0" presId="urn:microsoft.com/office/officeart/2005/8/layout/process4"/>
    <dgm:cxn modelId="{7693448D-735A-4A55-9A3F-9C33E8DF87AC}" type="presOf" srcId="{6E4B3C73-BEB9-4776-BA30-9DCF3896E1DB}" destId="{A9A3BAB5-939D-454A-803D-B45B0339FC66}" srcOrd="0" destOrd="0" presId="urn:microsoft.com/office/officeart/2005/8/layout/process4"/>
    <dgm:cxn modelId="{D50EEBCF-0DD1-4860-AD2F-D08CD0E38ECD}" type="presOf" srcId="{61001BDC-3768-4FD8-A992-7F176F243134}" destId="{DA4B98C5-DE94-430D-8E36-1D3AEAFE3FBC}" srcOrd="0" destOrd="0" presId="urn:microsoft.com/office/officeart/2005/8/layout/process4"/>
    <dgm:cxn modelId="{10B35B08-940E-4723-B5F0-CB85187309A2}" srcId="{61001BDC-3768-4FD8-A992-7F176F243134}" destId="{3BC1A2B5-919E-407F-B8CD-2F73DCDD13B8}" srcOrd="2" destOrd="0" parTransId="{5FA7A77A-39B0-4E59-982B-EF85EE7C40B8}" sibTransId="{3C0AE556-368B-47F1-B832-C29CD1F2DE18}"/>
    <dgm:cxn modelId="{BC798ABA-519E-4C99-9BC1-F8FD2C70529F}" srcId="{401696F6-2292-450D-9646-93D3F49BA447}" destId="{A3588D8C-AD11-426A-A250-47B872CCF8AB}" srcOrd="2" destOrd="0" parTransId="{09E30F76-B846-43E4-9C48-E8D154EE75B1}" sibTransId="{0495E209-F623-4787-8B94-878A8AC312A4}"/>
    <dgm:cxn modelId="{37D5FEE0-6B4A-4952-BAF0-E894A72C8AE4}" srcId="{61001BDC-3768-4FD8-A992-7F176F243134}" destId="{D69D641E-5005-46BF-AEA9-78894FE5C51C}" srcOrd="1" destOrd="0" parTransId="{830FC7E1-B411-46F3-84E8-65CD6010FF19}" sibTransId="{3179F512-E51E-4015-BA18-D44C11063E88}"/>
    <dgm:cxn modelId="{15D0EECA-4B4F-401C-8177-57E595260DDF}" srcId="{D69D641E-5005-46BF-AEA9-78894FE5C51C}" destId="{80E47346-FD3D-4F52-B9A9-1018A3180AD4}" srcOrd="1" destOrd="0" parTransId="{D0C30953-88C2-489D-A815-DD9596A71C9F}" sibTransId="{3775CFC3-9176-4939-A083-3F1FA4D567D6}"/>
    <dgm:cxn modelId="{8DC56559-DD3D-4029-99C1-BA8C38806E3F}" srcId="{3BC1A2B5-919E-407F-B8CD-2F73DCDD13B8}" destId="{6E4B3C73-BEB9-4776-BA30-9DCF3896E1DB}" srcOrd="0" destOrd="0" parTransId="{BAA53C9E-579F-4085-8661-2B21AD551DCD}" sibTransId="{AC0102EF-752F-4160-9628-3214549C8A55}"/>
    <dgm:cxn modelId="{77090FA1-7DC4-4392-B579-88F5D61B14B4}" srcId="{401696F6-2292-450D-9646-93D3F49BA447}" destId="{C9368447-BD70-4A5F-BC74-FA176DB5B3CF}" srcOrd="0" destOrd="0" parTransId="{CFBC7008-51DF-417F-B731-C7D1C05CBF2E}" sibTransId="{946C582F-7684-49ED-854D-961D39C53C05}"/>
    <dgm:cxn modelId="{173AB1B3-29DB-45F2-814B-604BD3CBDA02}" srcId="{D69D641E-5005-46BF-AEA9-78894FE5C51C}" destId="{451AE25B-1352-438D-8F7D-E5BC9122DB47}" srcOrd="3" destOrd="0" parTransId="{653B8E07-F436-430E-8014-79D01DE3E55E}" sibTransId="{94353A56-715C-4B54-A21D-DC654C0C6ADC}"/>
    <dgm:cxn modelId="{40098D89-D988-422A-8A37-2FA85AEDFE80}" type="presParOf" srcId="{DA4B98C5-DE94-430D-8E36-1D3AEAFE3FBC}" destId="{95683957-DF48-47C7-AD01-96128B21AFA0}" srcOrd="0" destOrd="0" presId="urn:microsoft.com/office/officeart/2005/8/layout/process4"/>
    <dgm:cxn modelId="{2F4D6533-1757-4961-9C34-027892D14F3E}" type="presParOf" srcId="{95683957-DF48-47C7-AD01-96128B21AFA0}" destId="{93F68F0B-A315-40E3-980C-661D979AF657}" srcOrd="0" destOrd="0" presId="urn:microsoft.com/office/officeart/2005/8/layout/process4"/>
    <dgm:cxn modelId="{27EC8675-9731-40C3-BBA7-6E129176CFDD}" type="presParOf" srcId="{95683957-DF48-47C7-AD01-96128B21AFA0}" destId="{5A596699-51D4-4D12-8512-65464C503260}" srcOrd="1" destOrd="0" presId="urn:microsoft.com/office/officeart/2005/8/layout/process4"/>
    <dgm:cxn modelId="{9517A7B9-151E-4817-8443-8067CCFFED93}" type="presParOf" srcId="{95683957-DF48-47C7-AD01-96128B21AFA0}" destId="{41D2CE78-1D8C-483C-B33C-84D0E666EE6F}" srcOrd="2" destOrd="0" presId="urn:microsoft.com/office/officeart/2005/8/layout/process4"/>
    <dgm:cxn modelId="{2014C215-3DDA-49B8-8179-413F69EA5B14}" type="presParOf" srcId="{41D2CE78-1D8C-483C-B33C-84D0E666EE6F}" destId="{A9A3BAB5-939D-454A-803D-B45B0339FC66}" srcOrd="0" destOrd="0" presId="urn:microsoft.com/office/officeart/2005/8/layout/process4"/>
    <dgm:cxn modelId="{6CE2F55B-8A70-4A5C-B120-73999B764865}" type="presParOf" srcId="{41D2CE78-1D8C-483C-B33C-84D0E666EE6F}" destId="{DFF5DF52-3716-4BC9-9610-4321A9F08B94}" srcOrd="1" destOrd="0" presId="urn:microsoft.com/office/officeart/2005/8/layout/process4"/>
    <dgm:cxn modelId="{25E52FE9-807C-48A0-AEF1-9E311E73490D}" type="presParOf" srcId="{41D2CE78-1D8C-483C-B33C-84D0E666EE6F}" destId="{D16AF224-BA1F-4E73-BB04-9E277CFA178B}" srcOrd="2" destOrd="0" presId="urn:microsoft.com/office/officeart/2005/8/layout/process4"/>
    <dgm:cxn modelId="{F8E8101F-50A1-4E17-8DCF-C0C5D9DC7B45}" type="presParOf" srcId="{DA4B98C5-DE94-430D-8E36-1D3AEAFE3FBC}" destId="{51A2CDBE-E207-4CB6-89B3-53B90AF4CDCB}" srcOrd="1" destOrd="0" presId="urn:microsoft.com/office/officeart/2005/8/layout/process4"/>
    <dgm:cxn modelId="{632A5AB9-0DB1-42EA-B801-6DF9573184D2}" type="presParOf" srcId="{DA4B98C5-DE94-430D-8E36-1D3AEAFE3FBC}" destId="{4C196348-3F44-44A1-9D64-AA0A148CC894}" srcOrd="2" destOrd="0" presId="urn:microsoft.com/office/officeart/2005/8/layout/process4"/>
    <dgm:cxn modelId="{263F2E1C-5CC1-4AA1-B2BC-53BB8CF28130}" type="presParOf" srcId="{4C196348-3F44-44A1-9D64-AA0A148CC894}" destId="{1B87368D-E8EE-4996-A9A2-B8D2912D6C35}" srcOrd="0" destOrd="0" presId="urn:microsoft.com/office/officeart/2005/8/layout/process4"/>
    <dgm:cxn modelId="{DB509D6D-71FB-4F57-B175-63A92956FE14}" type="presParOf" srcId="{4C196348-3F44-44A1-9D64-AA0A148CC894}" destId="{D114E485-DCA6-47E6-A381-E4CCBDD4970C}" srcOrd="1" destOrd="0" presId="urn:microsoft.com/office/officeart/2005/8/layout/process4"/>
    <dgm:cxn modelId="{921824EA-8077-4A75-8118-88413B72FE95}" type="presParOf" srcId="{4C196348-3F44-44A1-9D64-AA0A148CC894}" destId="{6ABAE9E3-2C4C-49A1-B6F0-95AC12C168C6}" srcOrd="2" destOrd="0" presId="urn:microsoft.com/office/officeart/2005/8/layout/process4"/>
    <dgm:cxn modelId="{7F4C3BF3-9624-4A48-BBA0-2FB20D905B55}" type="presParOf" srcId="{6ABAE9E3-2C4C-49A1-B6F0-95AC12C168C6}" destId="{379AFDD9-9829-4EA0-A232-B97593FB384C}" srcOrd="0" destOrd="0" presId="urn:microsoft.com/office/officeart/2005/8/layout/process4"/>
    <dgm:cxn modelId="{84980464-2F54-457E-9998-A3FEF2EFC521}" type="presParOf" srcId="{6ABAE9E3-2C4C-49A1-B6F0-95AC12C168C6}" destId="{7E9EA798-0001-43F7-8096-56338F031594}" srcOrd="1" destOrd="0" presId="urn:microsoft.com/office/officeart/2005/8/layout/process4"/>
    <dgm:cxn modelId="{229E0D92-3E04-4F19-A2A8-9DC7656D5358}" type="presParOf" srcId="{6ABAE9E3-2C4C-49A1-B6F0-95AC12C168C6}" destId="{14A74F1A-1E68-4707-9DE3-C112B8BFBEFE}" srcOrd="2" destOrd="0" presId="urn:microsoft.com/office/officeart/2005/8/layout/process4"/>
    <dgm:cxn modelId="{0DB65B3F-58FB-445B-A783-683CECACAF96}" type="presParOf" srcId="{6ABAE9E3-2C4C-49A1-B6F0-95AC12C168C6}" destId="{BF458795-4991-4CE4-88F4-EE205134780E}" srcOrd="3" destOrd="0" presId="urn:microsoft.com/office/officeart/2005/8/layout/process4"/>
    <dgm:cxn modelId="{8BD3D68B-D048-425C-8E68-F7A40E93C265}" type="presParOf" srcId="{DA4B98C5-DE94-430D-8E36-1D3AEAFE3FBC}" destId="{BE1244DB-5F50-4D9F-91DB-0735200ACE87}" srcOrd="3" destOrd="0" presId="urn:microsoft.com/office/officeart/2005/8/layout/process4"/>
    <dgm:cxn modelId="{5ECB14FD-B08F-4B3B-8CFF-004E9D8E0D04}" type="presParOf" srcId="{DA4B98C5-DE94-430D-8E36-1D3AEAFE3FBC}" destId="{12AA7DFC-C2C7-4ABE-93B5-714790997378}" srcOrd="4" destOrd="0" presId="urn:microsoft.com/office/officeart/2005/8/layout/process4"/>
    <dgm:cxn modelId="{395E5B99-3542-4CF3-A0BD-41EC9297C611}" type="presParOf" srcId="{12AA7DFC-C2C7-4ABE-93B5-714790997378}" destId="{9384139B-AE6F-4C96-A93A-ED10E00E49F2}" srcOrd="0" destOrd="0" presId="urn:microsoft.com/office/officeart/2005/8/layout/process4"/>
    <dgm:cxn modelId="{0E87E23C-394E-4EE7-8178-C995D1D66B7A}" type="presParOf" srcId="{12AA7DFC-C2C7-4ABE-93B5-714790997378}" destId="{1EC453FD-6247-4EEA-91B3-9B531506E1D8}" srcOrd="1" destOrd="0" presId="urn:microsoft.com/office/officeart/2005/8/layout/process4"/>
    <dgm:cxn modelId="{FF6730CF-E316-4FC8-BAB4-F92275336B86}" type="presParOf" srcId="{12AA7DFC-C2C7-4ABE-93B5-714790997378}" destId="{DD720FA2-1BCB-474C-B196-825BA9FEE842}" srcOrd="2" destOrd="0" presId="urn:microsoft.com/office/officeart/2005/8/layout/process4"/>
    <dgm:cxn modelId="{6554AA76-023E-4DDF-A8E3-45A6840EF4F4}" type="presParOf" srcId="{DD720FA2-1BCB-474C-B196-825BA9FEE842}" destId="{38A478F9-6748-473A-A63B-D8D9B5A8A72F}" srcOrd="0" destOrd="0" presId="urn:microsoft.com/office/officeart/2005/8/layout/process4"/>
    <dgm:cxn modelId="{CE849CC0-A263-46B7-BB27-39421E63550F}" type="presParOf" srcId="{DD720FA2-1BCB-474C-B196-825BA9FEE842}" destId="{C4C692D6-094E-45F3-BA8D-FCCAC50A22C5}" srcOrd="1" destOrd="0" presId="urn:microsoft.com/office/officeart/2005/8/layout/process4"/>
    <dgm:cxn modelId="{322F76E3-EF2B-48ED-B6D9-F54823E76D4F}" type="presParOf" srcId="{DD720FA2-1BCB-474C-B196-825BA9FEE842}" destId="{310D56D4-D1D3-4804-BE2D-724B3F1DECFC}" srcOrd="2" destOrd="0" presId="urn:microsoft.com/office/officeart/2005/8/layout/process4"/>
    <dgm:cxn modelId="{6072EE95-930A-4C59-A83C-40AE7BF47D93}" type="presParOf" srcId="{DD720FA2-1BCB-474C-B196-825BA9FEE842}" destId="{7AB8BF36-24A8-4DE2-9A79-FCDF5B94C259}" srcOrd="3" destOrd="0" presId="urn:microsoft.com/office/officeart/2005/8/layout/process4"/>
    <dgm:cxn modelId="{1741ABF7-A9A4-4156-A55A-8411295ABB30}" type="presParOf" srcId="{DD720FA2-1BCB-474C-B196-825BA9FEE842}" destId="{C98B19E0-CA0C-446B-B343-5486B5EF83F8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C1827-8A06-4263-9C01-BBBE0828C6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925A2C-610F-4396-BAD3-FBEA48E0D6A8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помещений под архивохранилища, отвечающих нормативным требованиям хранения архивных документов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D3DB38-9483-4CC9-9810-823634B55103}" type="parTrans" cxnId="{9E5D8DF9-FEF0-4D79-A51B-0DBD6E489333}">
      <dgm:prSet/>
      <dgm:spPr/>
      <dgm:t>
        <a:bodyPr/>
        <a:lstStyle/>
        <a:p>
          <a:endParaRPr lang="ru-RU"/>
        </a:p>
      </dgm:t>
    </dgm:pt>
    <dgm:pt modelId="{9632F532-6FE0-431E-BB0C-C73F3DA7A9D9}" type="sibTrans" cxnId="{9E5D8DF9-FEF0-4D79-A51B-0DBD6E489333}">
      <dgm:prSet/>
      <dgm:spPr/>
      <dgm:t>
        <a:bodyPr/>
        <a:lstStyle/>
        <a:p>
          <a:endParaRPr lang="ru-RU"/>
        </a:p>
      </dgm:t>
    </dgm:pt>
    <dgm:pt modelId="{C907F551-5088-4921-A105-5FC510CED5A2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упорядочения документов постоянного хранения, документов по личному составу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94B2D-EEA2-45A1-A53C-06191526E1AE}" type="parTrans" cxnId="{CEC6FBB3-C3F8-4CEB-A2DB-2C15A12EB2C8}">
      <dgm:prSet/>
      <dgm:spPr/>
      <dgm:t>
        <a:bodyPr/>
        <a:lstStyle/>
        <a:p>
          <a:endParaRPr lang="ru-RU"/>
        </a:p>
      </dgm:t>
    </dgm:pt>
    <dgm:pt modelId="{23062B30-7084-4E88-BF97-94DCC2D4C0AD}" type="sibTrans" cxnId="{CEC6FBB3-C3F8-4CEB-A2DB-2C15A12EB2C8}">
      <dgm:prSet/>
      <dgm:spPr/>
      <dgm:t>
        <a:bodyPr/>
        <a:lstStyle/>
        <a:p>
          <a:endParaRPr lang="ru-RU"/>
        </a:p>
      </dgm:t>
    </dgm:pt>
    <dgm:pt modelId="{D8195A0C-B30A-4D95-A0A7-3996DF13BF31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документов постоянного хранения, документов по личному составу, личных дел уволенных сотрудников в архив организации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DEAC6-9F4E-4532-89F2-9E6A818E8432}" type="parTrans" cxnId="{4AE1007B-04C1-4A5A-B6B0-CC1E35C9EB9B}">
      <dgm:prSet/>
      <dgm:spPr/>
      <dgm:t>
        <a:bodyPr/>
        <a:lstStyle/>
        <a:p>
          <a:endParaRPr lang="ru-RU"/>
        </a:p>
      </dgm:t>
    </dgm:pt>
    <dgm:pt modelId="{6A60DE0F-7F20-402D-98B7-B12C43E39381}" type="sibTrans" cxnId="{4AE1007B-04C1-4A5A-B6B0-CC1E35C9EB9B}">
      <dgm:prSet/>
      <dgm:spPr/>
      <dgm:t>
        <a:bodyPr/>
        <a:lstStyle/>
        <a:p>
          <a:endParaRPr lang="ru-RU"/>
        </a:p>
      </dgm:t>
    </dgm:pt>
    <dgm:pt modelId="{B17AA8F2-452D-40EF-86F3-8042137F1253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упорядоченных документов постоянного хранения на хранение  в государственный или муниципальный архив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49E2550-ACB4-46FA-B991-C01D57817CE6}" type="parTrans" cxnId="{C823F6AD-037E-4606-AB98-8A17A1CA6C9D}">
      <dgm:prSet/>
      <dgm:spPr/>
      <dgm:t>
        <a:bodyPr/>
        <a:lstStyle/>
        <a:p>
          <a:endParaRPr lang="ru-RU"/>
        </a:p>
      </dgm:t>
    </dgm:pt>
    <dgm:pt modelId="{E841E8D2-1C85-457B-A7A0-F9A529EBADC5}" type="sibTrans" cxnId="{C823F6AD-037E-4606-AB98-8A17A1CA6C9D}">
      <dgm:prSet/>
      <dgm:spPr/>
      <dgm:t>
        <a:bodyPr/>
        <a:lstStyle/>
        <a:p>
          <a:endParaRPr lang="ru-RU"/>
        </a:p>
      </dgm:t>
    </dgm:pt>
    <dgm:pt modelId="{D1BDDA26-F629-4D00-B0E2-04D5D7310F30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учетных документов архива организации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F43B0-C68A-42A3-A8D8-8350AED4C0D7}" type="parTrans" cxnId="{033B283F-50FB-4CF8-9AD8-FAB4C8406035}">
      <dgm:prSet/>
      <dgm:spPr/>
      <dgm:t>
        <a:bodyPr/>
        <a:lstStyle/>
        <a:p>
          <a:endParaRPr lang="ru-RU"/>
        </a:p>
      </dgm:t>
    </dgm:pt>
    <dgm:pt modelId="{F6471EED-42DE-4689-8395-F7E5C8BD3E8E}" type="sibTrans" cxnId="{033B283F-50FB-4CF8-9AD8-FAB4C8406035}">
      <dgm:prSet/>
      <dgm:spPr/>
      <dgm:t>
        <a:bodyPr/>
        <a:lstStyle/>
        <a:p>
          <a:endParaRPr lang="ru-RU"/>
        </a:p>
      </dgm:t>
    </dgm:pt>
    <dgm:pt modelId="{922275ED-19E6-4F8D-B72D-A0186289C75C}" type="pres">
      <dgm:prSet presAssocID="{807C1827-8A06-4263-9C01-BBBE0828C6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CFC07B-F054-4438-911D-99EC57C1349A}" type="pres">
      <dgm:prSet presAssocID="{807C1827-8A06-4263-9C01-BBBE0828C6F0}" presName="Name1" presStyleCnt="0"/>
      <dgm:spPr/>
    </dgm:pt>
    <dgm:pt modelId="{4EC0741A-DB28-471B-AE4D-2F8984F289D1}" type="pres">
      <dgm:prSet presAssocID="{807C1827-8A06-4263-9C01-BBBE0828C6F0}" presName="cycle" presStyleCnt="0"/>
      <dgm:spPr/>
    </dgm:pt>
    <dgm:pt modelId="{26A4F454-B4FC-4C52-9820-74AF5FB56BFD}" type="pres">
      <dgm:prSet presAssocID="{807C1827-8A06-4263-9C01-BBBE0828C6F0}" presName="srcNode" presStyleLbl="node1" presStyleIdx="0" presStyleCnt="5"/>
      <dgm:spPr/>
    </dgm:pt>
    <dgm:pt modelId="{5973A0F4-F442-4F50-AAA9-B73D240F331C}" type="pres">
      <dgm:prSet presAssocID="{807C1827-8A06-4263-9C01-BBBE0828C6F0}" presName="conn" presStyleLbl="parChTrans1D2" presStyleIdx="0" presStyleCnt="1"/>
      <dgm:spPr/>
      <dgm:t>
        <a:bodyPr/>
        <a:lstStyle/>
        <a:p>
          <a:endParaRPr lang="ru-RU"/>
        </a:p>
      </dgm:t>
    </dgm:pt>
    <dgm:pt modelId="{4A0645E3-43BF-4545-AC19-792706544007}" type="pres">
      <dgm:prSet presAssocID="{807C1827-8A06-4263-9C01-BBBE0828C6F0}" presName="extraNode" presStyleLbl="node1" presStyleIdx="0" presStyleCnt="5"/>
      <dgm:spPr/>
    </dgm:pt>
    <dgm:pt modelId="{134CA589-5F91-4789-BC46-A840487B3403}" type="pres">
      <dgm:prSet presAssocID="{807C1827-8A06-4263-9C01-BBBE0828C6F0}" presName="dstNode" presStyleLbl="node1" presStyleIdx="0" presStyleCnt="5"/>
      <dgm:spPr/>
    </dgm:pt>
    <dgm:pt modelId="{CBEBE6F0-5121-471B-A1A0-1A61506D6A05}" type="pres">
      <dgm:prSet presAssocID="{0D925A2C-610F-4396-BAD3-FBEA48E0D6A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5ED5-3E43-4C51-80EA-36D71353B8D7}" type="pres">
      <dgm:prSet presAssocID="{0D925A2C-610F-4396-BAD3-FBEA48E0D6A8}" presName="accent_1" presStyleCnt="0"/>
      <dgm:spPr/>
    </dgm:pt>
    <dgm:pt modelId="{12784701-83B3-4271-A046-25BEF7B6320B}" type="pres">
      <dgm:prSet presAssocID="{0D925A2C-610F-4396-BAD3-FBEA48E0D6A8}" presName="accentRepeatNode" presStyleLbl="solidFgAcc1" presStyleIdx="0" presStyleCnt="5"/>
      <dgm:spPr/>
    </dgm:pt>
    <dgm:pt modelId="{E92CF621-2A98-4F98-9CFE-4D806F3808D1}" type="pres">
      <dgm:prSet presAssocID="{C907F551-5088-4921-A105-5FC510CED5A2}" presName="text_2" presStyleLbl="node1" presStyleIdx="1" presStyleCnt="5" custScaleY="145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C8681-3102-40E3-BB12-A7A1BF164208}" type="pres">
      <dgm:prSet presAssocID="{C907F551-5088-4921-A105-5FC510CED5A2}" presName="accent_2" presStyleCnt="0"/>
      <dgm:spPr/>
    </dgm:pt>
    <dgm:pt modelId="{6F75D649-BC36-4738-B017-F8C68AE594D2}" type="pres">
      <dgm:prSet presAssocID="{C907F551-5088-4921-A105-5FC510CED5A2}" presName="accentRepeatNode" presStyleLbl="solidFgAcc1" presStyleIdx="1" presStyleCnt="5"/>
      <dgm:spPr/>
    </dgm:pt>
    <dgm:pt modelId="{0AA22B0D-264C-4F7B-B91C-FA0685F83AC5}" type="pres">
      <dgm:prSet presAssocID="{D8195A0C-B30A-4D95-A0A7-3996DF13BF31}" presName="text_3" presStyleLbl="node1" presStyleIdx="2" presStyleCnt="5" custScaleY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0BC3E-353E-46CA-A93E-348C65941260}" type="pres">
      <dgm:prSet presAssocID="{D8195A0C-B30A-4D95-A0A7-3996DF13BF31}" presName="accent_3" presStyleCnt="0"/>
      <dgm:spPr/>
    </dgm:pt>
    <dgm:pt modelId="{B656CA30-C4FB-4507-ABA5-D312A6759D2A}" type="pres">
      <dgm:prSet presAssocID="{D8195A0C-B30A-4D95-A0A7-3996DF13BF31}" presName="accentRepeatNode" presStyleLbl="solidFgAcc1" presStyleIdx="2" presStyleCnt="5"/>
      <dgm:spPr/>
    </dgm:pt>
    <dgm:pt modelId="{B63AB342-7FB3-475B-B726-F7842CEAF240}" type="pres">
      <dgm:prSet presAssocID="{B17AA8F2-452D-40EF-86F3-8042137F1253}" presName="text_4" presStyleLbl="node1" presStyleIdx="3" presStyleCnt="5" custScaleY="12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CE57-6A4A-42CB-A30F-198E9684BC40}" type="pres">
      <dgm:prSet presAssocID="{B17AA8F2-452D-40EF-86F3-8042137F1253}" presName="accent_4" presStyleCnt="0"/>
      <dgm:spPr/>
    </dgm:pt>
    <dgm:pt modelId="{91008A06-CC14-4BFE-AAA1-D046A2DF15BD}" type="pres">
      <dgm:prSet presAssocID="{B17AA8F2-452D-40EF-86F3-8042137F1253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A214B85-5FA6-4A3B-B59B-B70AF29CFC07}" type="pres">
      <dgm:prSet presAssocID="{D1BDDA26-F629-4D00-B0E2-04D5D7310F30}" presName="text_5" presStyleLbl="node1" presStyleIdx="4" presStyleCnt="5" custLinFactNeighborX="173" custLinFactNeighborY="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7414-4306-4068-8255-B5E4C2C5A902}" type="pres">
      <dgm:prSet presAssocID="{D1BDDA26-F629-4D00-B0E2-04D5D7310F30}" presName="accent_5" presStyleCnt="0"/>
      <dgm:spPr/>
    </dgm:pt>
    <dgm:pt modelId="{A008A6CC-0BA0-4607-99DE-064B40C50DC1}" type="pres">
      <dgm:prSet presAssocID="{D1BDDA26-F629-4D00-B0E2-04D5D7310F30}" presName="accentRepeatNode" presStyleLbl="solidFgAcc1" presStyleIdx="4" presStyleCnt="5"/>
      <dgm:spPr/>
    </dgm:pt>
  </dgm:ptLst>
  <dgm:cxnLst>
    <dgm:cxn modelId="{4AE1007B-04C1-4A5A-B6B0-CC1E35C9EB9B}" srcId="{807C1827-8A06-4263-9C01-BBBE0828C6F0}" destId="{D8195A0C-B30A-4D95-A0A7-3996DF13BF31}" srcOrd="2" destOrd="0" parTransId="{983DEAC6-9F4E-4532-89F2-9E6A818E8432}" sibTransId="{6A60DE0F-7F20-402D-98B7-B12C43E39381}"/>
    <dgm:cxn modelId="{088BD69E-7B3A-4885-BD21-3AD0DB93CF88}" type="presOf" srcId="{0D925A2C-610F-4396-BAD3-FBEA48E0D6A8}" destId="{CBEBE6F0-5121-471B-A1A0-1A61506D6A05}" srcOrd="0" destOrd="0" presId="urn:microsoft.com/office/officeart/2008/layout/VerticalCurvedList"/>
    <dgm:cxn modelId="{47CA1E61-9FF6-4CBB-8554-935E0BA2A7C9}" type="presOf" srcId="{C907F551-5088-4921-A105-5FC510CED5A2}" destId="{E92CF621-2A98-4F98-9CFE-4D806F3808D1}" srcOrd="0" destOrd="0" presId="urn:microsoft.com/office/officeart/2008/layout/VerticalCurvedList"/>
    <dgm:cxn modelId="{9E5D8DF9-FEF0-4D79-A51B-0DBD6E489333}" srcId="{807C1827-8A06-4263-9C01-BBBE0828C6F0}" destId="{0D925A2C-610F-4396-BAD3-FBEA48E0D6A8}" srcOrd="0" destOrd="0" parTransId="{0ED3DB38-9483-4CC9-9810-823634B55103}" sibTransId="{9632F532-6FE0-431E-BB0C-C73F3DA7A9D9}"/>
    <dgm:cxn modelId="{033B283F-50FB-4CF8-9AD8-FAB4C8406035}" srcId="{807C1827-8A06-4263-9C01-BBBE0828C6F0}" destId="{D1BDDA26-F629-4D00-B0E2-04D5D7310F30}" srcOrd="4" destOrd="0" parTransId="{CD4F43B0-C68A-42A3-A8D8-8350AED4C0D7}" sibTransId="{F6471EED-42DE-4689-8395-F7E5C8BD3E8E}"/>
    <dgm:cxn modelId="{8E891738-4E83-4B49-9428-3F60C571B941}" type="presOf" srcId="{B17AA8F2-452D-40EF-86F3-8042137F1253}" destId="{B63AB342-7FB3-475B-B726-F7842CEAF240}" srcOrd="0" destOrd="0" presId="urn:microsoft.com/office/officeart/2008/layout/VerticalCurvedList"/>
    <dgm:cxn modelId="{CEC6FBB3-C3F8-4CEB-A2DB-2C15A12EB2C8}" srcId="{807C1827-8A06-4263-9C01-BBBE0828C6F0}" destId="{C907F551-5088-4921-A105-5FC510CED5A2}" srcOrd="1" destOrd="0" parTransId="{66494B2D-EEA2-45A1-A53C-06191526E1AE}" sibTransId="{23062B30-7084-4E88-BF97-94DCC2D4C0AD}"/>
    <dgm:cxn modelId="{C823F6AD-037E-4606-AB98-8A17A1CA6C9D}" srcId="{807C1827-8A06-4263-9C01-BBBE0828C6F0}" destId="{B17AA8F2-452D-40EF-86F3-8042137F1253}" srcOrd="3" destOrd="0" parTransId="{D49E2550-ACB4-46FA-B991-C01D57817CE6}" sibTransId="{E841E8D2-1C85-457B-A7A0-F9A529EBADC5}"/>
    <dgm:cxn modelId="{0E1CDEAB-88D2-4221-946F-3A8C0506893A}" type="presOf" srcId="{9632F532-6FE0-431E-BB0C-C73F3DA7A9D9}" destId="{5973A0F4-F442-4F50-AAA9-B73D240F331C}" srcOrd="0" destOrd="0" presId="urn:microsoft.com/office/officeart/2008/layout/VerticalCurvedList"/>
    <dgm:cxn modelId="{A2840C86-B06E-4EE3-A9AC-D4D51B6F6CDE}" type="presOf" srcId="{D1BDDA26-F629-4D00-B0E2-04D5D7310F30}" destId="{DA214B85-5FA6-4A3B-B59B-B70AF29CFC07}" srcOrd="0" destOrd="0" presId="urn:microsoft.com/office/officeart/2008/layout/VerticalCurvedList"/>
    <dgm:cxn modelId="{CB81EA19-D798-461A-B76A-7BFC688D0D7E}" type="presOf" srcId="{807C1827-8A06-4263-9C01-BBBE0828C6F0}" destId="{922275ED-19E6-4F8D-B72D-A0186289C75C}" srcOrd="0" destOrd="0" presId="urn:microsoft.com/office/officeart/2008/layout/VerticalCurvedList"/>
    <dgm:cxn modelId="{C0424DB1-ACE8-4EE6-85E7-283ADD079DBA}" type="presOf" srcId="{D8195A0C-B30A-4D95-A0A7-3996DF13BF31}" destId="{0AA22B0D-264C-4F7B-B91C-FA0685F83AC5}" srcOrd="0" destOrd="0" presId="urn:microsoft.com/office/officeart/2008/layout/VerticalCurvedList"/>
    <dgm:cxn modelId="{EE8A63DD-1D32-4740-890D-5F0676995867}" type="presParOf" srcId="{922275ED-19E6-4F8D-B72D-A0186289C75C}" destId="{0DCFC07B-F054-4438-911D-99EC57C1349A}" srcOrd="0" destOrd="0" presId="urn:microsoft.com/office/officeart/2008/layout/VerticalCurvedList"/>
    <dgm:cxn modelId="{DA5F208D-4A62-4F2A-A2D1-B85B62296667}" type="presParOf" srcId="{0DCFC07B-F054-4438-911D-99EC57C1349A}" destId="{4EC0741A-DB28-471B-AE4D-2F8984F289D1}" srcOrd="0" destOrd="0" presId="urn:microsoft.com/office/officeart/2008/layout/VerticalCurvedList"/>
    <dgm:cxn modelId="{5CCE8763-FC66-48A7-876C-58D529878D3B}" type="presParOf" srcId="{4EC0741A-DB28-471B-AE4D-2F8984F289D1}" destId="{26A4F454-B4FC-4C52-9820-74AF5FB56BFD}" srcOrd="0" destOrd="0" presId="urn:microsoft.com/office/officeart/2008/layout/VerticalCurvedList"/>
    <dgm:cxn modelId="{E65525A2-270E-426A-BAE1-814C9BD81A44}" type="presParOf" srcId="{4EC0741A-DB28-471B-AE4D-2F8984F289D1}" destId="{5973A0F4-F442-4F50-AAA9-B73D240F331C}" srcOrd="1" destOrd="0" presId="urn:microsoft.com/office/officeart/2008/layout/VerticalCurvedList"/>
    <dgm:cxn modelId="{2C17C79D-9527-4BFE-890C-69114F6034A1}" type="presParOf" srcId="{4EC0741A-DB28-471B-AE4D-2F8984F289D1}" destId="{4A0645E3-43BF-4545-AC19-792706544007}" srcOrd="2" destOrd="0" presId="urn:microsoft.com/office/officeart/2008/layout/VerticalCurvedList"/>
    <dgm:cxn modelId="{1C78A8BC-064D-4F45-B1A9-5E921AE82A4F}" type="presParOf" srcId="{4EC0741A-DB28-471B-AE4D-2F8984F289D1}" destId="{134CA589-5F91-4789-BC46-A840487B3403}" srcOrd="3" destOrd="0" presId="urn:microsoft.com/office/officeart/2008/layout/VerticalCurvedList"/>
    <dgm:cxn modelId="{C941342E-3A93-49B2-8A19-E149B9A446E3}" type="presParOf" srcId="{0DCFC07B-F054-4438-911D-99EC57C1349A}" destId="{CBEBE6F0-5121-471B-A1A0-1A61506D6A05}" srcOrd="1" destOrd="0" presId="urn:microsoft.com/office/officeart/2008/layout/VerticalCurvedList"/>
    <dgm:cxn modelId="{D9ACB028-23FA-4AAC-BD44-A931907AC88C}" type="presParOf" srcId="{0DCFC07B-F054-4438-911D-99EC57C1349A}" destId="{78CE5ED5-3E43-4C51-80EA-36D71353B8D7}" srcOrd="2" destOrd="0" presId="urn:microsoft.com/office/officeart/2008/layout/VerticalCurvedList"/>
    <dgm:cxn modelId="{2EEC2B80-E644-483C-A8CE-95B2957D1FA6}" type="presParOf" srcId="{78CE5ED5-3E43-4C51-80EA-36D71353B8D7}" destId="{12784701-83B3-4271-A046-25BEF7B6320B}" srcOrd="0" destOrd="0" presId="urn:microsoft.com/office/officeart/2008/layout/VerticalCurvedList"/>
    <dgm:cxn modelId="{51D32FB4-9174-471B-A3FB-FE260658FA20}" type="presParOf" srcId="{0DCFC07B-F054-4438-911D-99EC57C1349A}" destId="{E92CF621-2A98-4F98-9CFE-4D806F3808D1}" srcOrd="3" destOrd="0" presId="urn:microsoft.com/office/officeart/2008/layout/VerticalCurvedList"/>
    <dgm:cxn modelId="{09674658-13DF-45D0-ADB7-E0681B1DF676}" type="presParOf" srcId="{0DCFC07B-F054-4438-911D-99EC57C1349A}" destId="{097C8681-3102-40E3-BB12-A7A1BF164208}" srcOrd="4" destOrd="0" presId="urn:microsoft.com/office/officeart/2008/layout/VerticalCurvedList"/>
    <dgm:cxn modelId="{7335A4AD-0203-4E9E-92D0-CE1412D8F0D4}" type="presParOf" srcId="{097C8681-3102-40E3-BB12-A7A1BF164208}" destId="{6F75D649-BC36-4738-B017-F8C68AE594D2}" srcOrd="0" destOrd="0" presId="urn:microsoft.com/office/officeart/2008/layout/VerticalCurvedList"/>
    <dgm:cxn modelId="{4C3539B9-AC97-48C8-8BB2-1DB2E2A71262}" type="presParOf" srcId="{0DCFC07B-F054-4438-911D-99EC57C1349A}" destId="{0AA22B0D-264C-4F7B-B91C-FA0685F83AC5}" srcOrd="5" destOrd="0" presId="urn:microsoft.com/office/officeart/2008/layout/VerticalCurvedList"/>
    <dgm:cxn modelId="{9DEAA2F5-2929-47B8-9031-D50C6A6CAFC0}" type="presParOf" srcId="{0DCFC07B-F054-4438-911D-99EC57C1349A}" destId="{9C00BC3E-353E-46CA-A93E-348C65941260}" srcOrd="6" destOrd="0" presId="urn:microsoft.com/office/officeart/2008/layout/VerticalCurvedList"/>
    <dgm:cxn modelId="{A0849BF1-45BB-4DC0-A937-D79FD4CF31FE}" type="presParOf" srcId="{9C00BC3E-353E-46CA-A93E-348C65941260}" destId="{B656CA30-C4FB-4507-ABA5-D312A6759D2A}" srcOrd="0" destOrd="0" presId="urn:microsoft.com/office/officeart/2008/layout/VerticalCurvedList"/>
    <dgm:cxn modelId="{E6D67A18-35EE-45DE-AF74-99DF8D6F0B5B}" type="presParOf" srcId="{0DCFC07B-F054-4438-911D-99EC57C1349A}" destId="{B63AB342-7FB3-475B-B726-F7842CEAF240}" srcOrd="7" destOrd="0" presId="urn:microsoft.com/office/officeart/2008/layout/VerticalCurvedList"/>
    <dgm:cxn modelId="{CB360D5B-D44F-461B-9166-203345A80BCE}" type="presParOf" srcId="{0DCFC07B-F054-4438-911D-99EC57C1349A}" destId="{E4F9CE57-6A4A-42CB-A30F-198E9684BC40}" srcOrd="8" destOrd="0" presId="urn:microsoft.com/office/officeart/2008/layout/VerticalCurvedList"/>
    <dgm:cxn modelId="{5C34A9FF-9747-4A35-8021-C71849A3D0F7}" type="presParOf" srcId="{E4F9CE57-6A4A-42CB-A30F-198E9684BC40}" destId="{91008A06-CC14-4BFE-AAA1-D046A2DF15BD}" srcOrd="0" destOrd="0" presId="urn:microsoft.com/office/officeart/2008/layout/VerticalCurvedList"/>
    <dgm:cxn modelId="{11E78C66-1841-4CCD-A014-B1E577D070B5}" type="presParOf" srcId="{0DCFC07B-F054-4438-911D-99EC57C1349A}" destId="{DA214B85-5FA6-4A3B-B59B-B70AF29CFC07}" srcOrd="9" destOrd="0" presId="urn:microsoft.com/office/officeart/2008/layout/VerticalCurvedList"/>
    <dgm:cxn modelId="{E585D4D9-40E8-4209-AE9A-54EC6DD65B72}" type="presParOf" srcId="{0DCFC07B-F054-4438-911D-99EC57C1349A}" destId="{3E507414-4306-4068-8255-B5E4C2C5A902}" srcOrd="10" destOrd="0" presId="urn:microsoft.com/office/officeart/2008/layout/VerticalCurvedList"/>
    <dgm:cxn modelId="{36C176DC-6323-49FF-A4E9-CF51D3AD9242}" type="presParOf" srcId="{3E507414-4306-4068-8255-B5E4C2C5A902}" destId="{A008A6CC-0BA0-4607-99DE-064B40C50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7C1827-8A06-4263-9C01-BBBE0828C6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925A2C-610F-4396-BAD3-FBEA48E0D6A8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помещений под архивохранилища, отвечающих нормативным требованиям хранения архивных документов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D3DB38-9483-4CC9-9810-823634B55103}" type="parTrans" cxnId="{9E5D8DF9-FEF0-4D79-A51B-0DBD6E489333}">
      <dgm:prSet/>
      <dgm:spPr/>
      <dgm:t>
        <a:bodyPr/>
        <a:lstStyle/>
        <a:p>
          <a:endParaRPr lang="ru-RU"/>
        </a:p>
      </dgm:t>
    </dgm:pt>
    <dgm:pt modelId="{9632F532-6FE0-431E-BB0C-C73F3DA7A9D9}" type="sibTrans" cxnId="{9E5D8DF9-FEF0-4D79-A51B-0DBD6E489333}">
      <dgm:prSet/>
      <dgm:spPr/>
      <dgm:t>
        <a:bodyPr/>
        <a:lstStyle/>
        <a:p>
          <a:endParaRPr lang="ru-RU"/>
        </a:p>
      </dgm:t>
    </dgm:pt>
    <dgm:pt modelId="{C907F551-5088-4921-A105-5FC510CED5A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упорядочения документов постоянного хранения, документов по личному составу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94B2D-EEA2-45A1-A53C-06191526E1AE}" type="parTrans" cxnId="{CEC6FBB3-C3F8-4CEB-A2DB-2C15A12EB2C8}">
      <dgm:prSet/>
      <dgm:spPr/>
      <dgm:t>
        <a:bodyPr/>
        <a:lstStyle/>
        <a:p>
          <a:endParaRPr lang="ru-RU"/>
        </a:p>
      </dgm:t>
    </dgm:pt>
    <dgm:pt modelId="{23062B30-7084-4E88-BF97-94DCC2D4C0AD}" type="sibTrans" cxnId="{CEC6FBB3-C3F8-4CEB-A2DB-2C15A12EB2C8}">
      <dgm:prSet/>
      <dgm:spPr/>
      <dgm:t>
        <a:bodyPr/>
        <a:lstStyle/>
        <a:p>
          <a:endParaRPr lang="ru-RU"/>
        </a:p>
      </dgm:t>
    </dgm:pt>
    <dgm:pt modelId="{D8195A0C-B30A-4D95-A0A7-3996DF13BF3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документов постоянного хранения, документов по личному составу, личных дел уволенных сотрудников в архив организации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DEAC6-9F4E-4532-89F2-9E6A818E8432}" type="parTrans" cxnId="{4AE1007B-04C1-4A5A-B6B0-CC1E35C9EB9B}">
      <dgm:prSet/>
      <dgm:spPr/>
      <dgm:t>
        <a:bodyPr/>
        <a:lstStyle/>
        <a:p>
          <a:endParaRPr lang="ru-RU"/>
        </a:p>
      </dgm:t>
    </dgm:pt>
    <dgm:pt modelId="{6A60DE0F-7F20-402D-98B7-B12C43E39381}" type="sibTrans" cxnId="{4AE1007B-04C1-4A5A-B6B0-CC1E35C9EB9B}">
      <dgm:prSet/>
      <dgm:spPr/>
      <dgm:t>
        <a:bodyPr/>
        <a:lstStyle/>
        <a:p>
          <a:endParaRPr lang="ru-RU"/>
        </a:p>
      </dgm:t>
    </dgm:pt>
    <dgm:pt modelId="{B17AA8F2-452D-40EF-86F3-8042137F1253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упорядоченных документов постоянного хранения на хранение  в государственный или муниципальный архив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49E2550-ACB4-46FA-B991-C01D57817CE6}" type="parTrans" cxnId="{C823F6AD-037E-4606-AB98-8A17A1CA6C9D}">
      <dgm:prSet/>
      <dgm:spPr/>
      <dgm:t>
        <a:bodyPr/>
        <a:lstStyle/>
        <a:p>
          <a:endParaRPr lang="ru-RU"/>
        </a:p>
      </dgm:t>
    </dgm:pt>
    <dgm:pt modelId="{E841E8D2-1C85-457B-A7A0-F9A529EBADC5}" type="sibTrans" cxnId="{C823F6AD-037E-4606-AB98-8A17A1CA6C9D}">
      <dgm:prSet/>
      <dgm:spPr/>
      <dgm:t>
        <a:bodyPr/>
        <a:lstStyle/>
        <a:p>
          <a:endParaRPr lang="ru-RU"/>
        </a:p>
      </dgm:t>
    </dgm:pt>
    <dgm:pt modelId="{D1BDDA26-F629-4D00-B0E2-04D5D7310F30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учетных документов архива организации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F43B0-C68A-42A3-A8D8-8350AED4C0D7}" type="parTrans" cxnId="{033B283F-50FB-4CF8-9AD8-FAB4C8406035}">
      <dgm:prSet/>
      <dgm:spPr/>
      <dgm:t>
        <a:bodyPr/>
        <a:lstStyle/>
        <a:p>
          <a:endParaRPr lang="ru-RU"/>
        </a:p>
      </dgm:t>
    </dgm:pt>
    <dgm:pt modelId="{F6471EED-42DE-4689-8395-F7E5C8BD3E8E}" type="sibTrans" cxnId="{033B283F-50FB-4CF8-9AD8-FAB4C8406035}">
      <dgm:prSet/>
      <dgm:spPr/>
      <dgm:t>
        <a:bodyPr/>
        <a:lstStyle/>
        <a:p>
          <a:endParaRPr lang="ru-RU"/>
        </a:p>
      </dgm:t>
    </dgm:pt>
    <dgm:pt modelId="{922275ED-19E6-4F8D-B72D-A0186289C75C}" type="pres">
      <dgm:prSet presAssocID="{807C1827-8A06-4263-9C01-BBBE0828C6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CFC07B-F054-4438-911D-99EC57C1349A}" type="pres">
      <dgm:prSet presAssocID="{807C1827-8A06-4263-9C01-BBBE0828C6F0}" presName="Name1" presStyleCnt="0"/>
      <dgm:spPr/>
    </dgm:pt>
    <dgm:pt modelId="{4EC0741A-DB28-471B-AE4D-2F8984F289D1}" type="pres">
      <dgm:prSet presAssocID="{807C1827-8A06-4263-9C01-BBBE0828C6F0}" presName="cycle" presStyleCnt="0"/>
      <dgm:spPr/>
    </dgm:pt>
    <dgm:pt modelId="{26A4F454-B4FC-4C52-9820-74AF5FB56BFD}" type="pres">
      <dgm:prSet presAssocID="{807C1827-8A06-4263-9C01-BBBE0828C6F0}" presName="srcNode" presStyleLbl="node1" presStyleIdx="0" presStyleCnt="5"/>
      <dgm:spPr/>
    </dgm:pt>
    <dgm:pt modelId="{5973A0F4-F442-4F50-AAA9-B73D240F331C}" type="pres">
      <dgm:prSet presAssocID="{807C1827-8A06-4263-9C01-BBBE0828C6F0}" presName="conn" presStyleLbl="parChTrans1D2" presStyleIdx="0" presStyleCnt="1"/>
      <dgm:spPr/>
      <dgm:t>
        <a:bodyPr/>
        <a:lstStyle/>
        <a:p>
          <a:endParaRPr lang="ru-RU"/>
        </a:p>
      </dgm:t>
    </dgm:pt>
    <dgm:pt modelId="{4A0645E3-43BF-4545-AC19-792706544007}" type="pres">
      <dgm:prSet presAssocID="{807C1827-8A06-4263-9C01-BBBE0828C6F0}" presName="extraNode" presStyleLbl="node1" presStyleIdx="0" presStyleCnt="5"/>
      <dgm:spPr/>
    </dgm:pt>
    <dgm:pt modelId="{134CA589-5F91-4789-BC46-A840487B3403}" type="pres">
      <dgm:prSet presAssocID="{807C1827-8A06-4263-9C01-BBBE0828C6F0}" presName="dstNode" presStyleLbl="node1" presStyleIdx="0" presStyleCnt="5"/>
      <dgm:spPr/>
    </dgm:pt>
    <dgm:pt modelId="{CBEBE6F0-5121-471B-A1A0-1A61506D6A05}" type="pres">
      <dgm:prSet presAssocID="{0D925A2C-610F-4396-BAD3-FBEA48E0D6A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5ED5-3E43-4C51-80EA-36D71353B8D7}" type="pres">
      <dgm:prSet presAssocID="{0D925A2C-610F-4396-BAD3-FBEA48E0D6A8}" presName="accent_1" presStyleCnt="0"/>
      <dgm:spPr/>
    </dgm:pt>
    <dgm:pt modelId="{12784701-83B3-4271-A046-25BEF7B6320B}" type="pres">
      <dgm:prSet presAssocID="{0D925A2C-610F-4396-BAD3-FBEA48E0D6A8}" presName="accentRepeatNode" presStyleLbl="solidFgAcc1" presStyleIdx="0" presStyleCnt="5"/>
      <dgm:spPr/>
    </dgm:pt>
    <dgm:pt modelId="{E92CF621-2A98-4F98-9CFE-4D806F3808D1}" type="pres">
      <dgm:prSet presAssocID="{C907F551-5088-4921-A105-5FC510CED5A2}" presName="text_2" presStyleLbl="node1" presStyleIdx="1" presStyleCnt="5" custScaleY="145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C8681-3102-40E3-BB12-A7A1BF164208}" type="pres">
      <dgm:prSet presAssocID="{C907F551-5088-4921-A105-5FC510CED5A2}" presName="accent_2" presStyleCnt="0"/>
      <dgm:spPr/>
    </dgm:pt>
    <dgm:pt modelId="{6F75D649-BC36-4738-B017-F8C68AE594D2}" type="pres">
      <dgm:prSet presAssocID="{C907F551-5088-4921-A105-5FC510CED5A2}" presName="accentRepeatNode" presStyleLbl="solidFgAcc1" presStyleIdx="1" presStyleCnt="5"/>
      <dgm:spPr/>
    </dgm:pt>
    <dgm:pt modelId="{0AA22B0D-264C-4F7B-B91C-FA0685F83AC5}" type="pres">
      <dgm:prSet presAssocID="{D8195A0C-B30A-4D95-A0A7-3996DF13BF31}" presName="text_3" presStyleLbl="node1" presStyleIdx="2" presStyleCnt="5" custScaleY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0BC3E-353E-46CA-A93E-348C65941260}" type="pres">
      <dgm:prSet presAssocID="{D8195A0C-B30A-4D95-A0A7-3996DF13BF31}" presName="accent_3" presStyleCnt="0"/>
      <dgm:spPr/>
    </dgm:pt>
    <dgm:pt modelId="{B656CA30-C4FB-4507-ABA5-D312A6759D2A}" type="pres">
      <dgm:prSet presAssocID="{D8195A0C-B30A-4D95-A0A7-3996DF13BF31}" presName="accentRepeatNode" presStyleLbl="solidFgAcc1" presStyleIdx="2" presStyleCnt="5"/>
      <dgm:spPr/>
    </dgm:pt>
    <dgm:pt modelId="{B63AB342-7FB3-475B-B726-F7842CEAF240}" type="pres">
      <dgm:prSet presAssocID="{B17AA8F2-452D-40EF-86F3-8042137F1253}" presName="text_4" presStyleLbl="node1" presStyleIdx="3" presStyleCnt="5" custScaleY="12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CE57-6A4A-42CB-A30F-198E9684BC40}" type="pres">
      <dgm:prSet presAssocID="{B17AA8F2-452D-40EF-86F3-8042137F1253}" presName="accent_4" presStyleCnt="0"/>
      <dgm:spPr/>
    </dgm:pt>
    <dgm:pt modelId="{91008A06-CC14-4BFE-AAA1-D046A2DF15BD}" type="pres">
      <dgm:prSet presAssocID="{B17AA8F2-452D-40EF-86F3-8042137F1253}" presName="accentRepeatNode" presStyleLbl="solidFgAcc1" presStyleIdx="3" presStyleCnt="5"/>
      <dgm:spPr/>
    </dgm:pt>
    <dgm:pt modelId="{DA214B85-5FA6-4A3B-B59B-B70AF29CFC07}" type="pres">
      <dgm:prSet presAssocID="{D1BDDA26-F629-4D00-B0E2-04D5D7310F30}" presName="text_5" presStyleLbl="node1" presStyleIdx="4" presStyleCnt="5" custLinFactNeighborX="173" custLinFactNeighborY="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7414-4306-4068-8255-B5E4C2C5A902}" type="pres">
      <dgm:prSet presAssocID="{D1BDDA26-F629-4D00-B0E2-04D5D7310F30}" presName="accent_5" presStyleCnt="0"/>
      <dgm:spPr/>
    </dgm:pt>
    <dgm:pt modelId="{A008A6CC-0BA0-4607-99DE-064B40C50DC1}" type="pres">
      <dgm:prSet presAssocID="{D1BDDA26-F629-4D00-B0E2-04D5D7310F30}" presName="accentRepeatNode" presStyleLbl="solidFgAcc1" presStyleIdx="4" presStyleCnt="5"/>
      <dgm:spPr/>
    </dgm:pt>
  </dgm:ptLst>
  <dgm:cxnLst>
    <dgm:cxn modelId="{C823F6AD-037E-4606-AB98-8A17A1CA6C9D}" srcId="{807C1827-8A06-4263-9C01-BBBE0828C6F0}" destId="{B17AA8F2-452D-40EF-86F3-8042137F1253}" srcOrd="3" destOrd="0" parTransId="{D49E2550-ACB4-46FA-B991-C01D57817CE6}" sibTransId="{E841E8D2-1C85-457B-A7A0-F9A529EBADC5}"/>
    <dgm:cxn modelId="{033B283F-50FB-4CF8-9AD8-FAB4C8406035}" srcId="{807C1827-8A06-4263-9C01-BBBE0828C6F0}" destId="{D1BDDA26-F629-4D00-B0E2-04D5D7310F30}" srcOrd="4" destOrd="0" parTransId="{CD4F43B0-C68A-42A3-A8D8-8350AED4C0D7}" sibTransId="{F6471EED-42DE-4689-8395-F7E5C8BD3E8E}"/>
    <dgm:cxn modelId="{4AE1007B-04C1-4A5A-B6B0-CC1E35C9EB9B}" srcId="{807C1827-8A06-4263-9C01-BBBE0828C6F0}" destId="{D8195A0C-B30A-4D95-A0A7-3996DF13BF31}" srcOrd="2" destOrd="0" parTransId="{983DEAC6-9F4E-4532-89F2-9E6A818E8432}" sibTransId="{6A60DE0F-7F20-402D-98B7-B12C43E39381}"/>
    <dgm:cxn modelId="{1EB6E9B5-FBAB-4CC0-9618-7F816C7F4554}" type="presOf" srcId="{D8195A0C-B30A-4D95-A0A7-3996DF13BF31}" destId="{0AA22B0D-264C-4F7B-B91C-FA0685F83AC5}" srcOrd="0" destOrd="0" presId="urn:microsoft.com/office/officeart/2008/layout/VerticalCurvedList"/>
    <dgm:cxn modelId="{D991EAB8-52B7-4913-A65F-E52034D296CE}" type="presOf" srcId="{0D925A2C-610F-4396-BAD3-FBEA48E0D6A8}" destId="{CBEBE6F0-5121-471B-A1A0-1A61506D6A05}" srcOrd="0" destOrd="0" presId="urn:microsoft.com/office/officeart/2008/layout/VerticalCurvedList"/>
    <dgm:cxn modelId="{7137ADDE-0F5B-4C0D-A957-B817DF54DBB6}" type="presOf" srcId="{807C1827-8A06-4263-9C01-BBBE0828C6F0}" destId="{922275ED-19E6-4F8D-B72D-A0186289C75C}" srcOrd="0" destOrd="0" presId="urn:microsoft.com/office/officeart/2008/layout/VerticalCurvedList"/>
    <dgm:cxn modelId="{C9AB7F85-1D58-435A-BEE7-7B15F4FB1A87}" type="presOf" srcId="{D1BDDA26-F629-4D00-B0E2-04D5D7310F30}" destId="{DA214B85-5FA6-4A3B-B59B-B70AF29CFC07}" srcOrd="0" destOrd="0" presId="urn:microsoft.com/office/officeart/2008/layout/VerticalCurvedList"/>
    <dgm:cxn modelId="{9E5D8DF9-FEF0-4D79-A51B-0DBD6E489333}" srcId="{807C1827-8A06-4263-9C01-BBBE0828C6F0}" destId="{0D925A2C-610F-4396-BAD3-FBEA48E0D6A8}" srcOrd="0" destOrd="0" parTransId="{0ED3DB38-9483-4CC9-9810-823634B55103}" sibTransId="{9632F532-6FE0-431E-BB0C-C73F3DA7A9D9}"/>
    <dgm:cxn modelId="{AD9D7508-7F90-49FE-9D78-66639D75E8BB}" type="presOf" srcId="{B17AA8F2-452D-40EF-86F3-8042137F1253}" destId="{B63AB342-7FB3-475B-B726-F7842CEAF240}" srcOrd="0" destOrd="0" presId="urn:microsoft.com/office/officeart/2008/layout/VerticalCurvedList"/>
    <dgm:cxn modelId="{3CD60E46-E340-4A55-8D3F-3639294AA70E}" type="presOf" srcId="{C907F551-5088-4921-A105-5FC510CED5A2}" destId="{E92CF621-2A98-4F98-9CFE-4D806F3808D1}" srcOrd="0" destOrd="0" presId="urn:microsoft.com/office/officeart/2008/layout/VerticalCurvedList"/>
    <dgm:cxn modelId="{4A644ED7-7A0D-421C-ACF8-B8B899B35D6B}" type="presOf" srcId="{9632F532-6FE0-431E-BB0C-C73F3DA7A9D9}" destId="{5973A0F4-F442-4F50-AAA9-B73D240F331C}" srcOrd="0" destOrd="0" presId="urn:microsoft.com/office/officeart/2008/layout/VerticalCurvedList"/>
    <dgm:cxn modelId="{CEC6FBB3-C3F8-4CEB-A2DB-2C15A12EB2C8}" srcId="{807C1827-8A06-4263-9C01-BBBE0828C6F0}" destId="{C907F551-5088-4921-A105-5FC510CED5A2}" srcOrd="1" destOrd="0" parTransId="{66494B2D-EEA2-45A1-A53C-06191526E1AE}" sibTransId="{23062B30-7084-4E88-BF97-94DCC2D4C0AD}"/>
    <dgm:cxn modelId="{DA91DEC3-166C-4977-8ACF-EAF79CEC7F8D}" type="presParOf" srcId="{922275ED-19E6-4F8D-B72D-A0186289C75C}" destId="{0DCFC07B-F054-4438-911D-99EC57C1349A}" srcOrd="0" destOrd="0" presId="urn:microsoft.com/office/officeart/2008/layout/VerticalCurvedList"/>
    <dgm:cxn modelId="{F6605BEF-FCED-40BD-93E3-2145069C0358}" type="presParOf" srcId="{0DCFC07B-F054-4438-911D-99EC57C1349A}" destId="{4EC0741A-DB28-471B-AE4D-2F8984F289D1}" srcOrd="0" destOrd="0" presId="urn:microsoft.com/office/officeart/2008/layout/VerticalCurvedList"/>
    <dgm:cxn modelId="{E3209FF8-0CD5-4D22-91D7-3E168A963A82}" type="presParOf" srcId="{4EC0741A-DB28-471B-AE4D-2F8984F289D1}" destId="{26A4F454-B4FC-4C52-9820-74AF5FB56BFD}" srcOrd="0" destOrd="0" presId="urn:microsoft.com/office/officeart/2008/layout/VerticalCurvedList"/>
    <dgm:cxn modelId="{82FF6E98-D559-4A23-B0B7-FFABDEC4D3FA}" type="presParOf" srcId="{4EC0741A-DB28-471B-AE4D-2F8984F289D1}" destId="{5973A0F4-F442-4F50-AAA9-B73D240F331C}" srcOrd="1" destOrd="0" presId="urn:microsoft.com/office/officeart/2008/layout/VerticalCurvedList"/>
    <dgm:cxn modelId="{9B8B5DFC-BBE0-4928-A6B1-5C4073FA11FF}" type="presParOf" srcId="{4EC0741A-DB28-471B-AE4D-2F8984F289D1}" destId="{4A0645E3-43BF-4545-AC19-792706544007}" srcOrd="2" destOrd="0" presId="urn:microsoft.com/office/officeart/2008/layout/VerticalCurvedList"/>
    <dgm:cxn modelId="{C2AAF9CA-8916-4AAA-875F-18546971F752}" type="presParOf" srcId="{4EC0741A-DB28-471B-AE4D-2F8984F289D1}" destId="{134CA589-5F91-4789-BC46-A840487B3403}" srcOrd="3" destOrd="0" presId="urn:microsoft.com/office/officeart/2008/layout/VerticalCurvedList"/>
    <dgm:cxn modelId="{C4660B5E-9308-42C1-866C-C175C05FD010}" type="presParOf" srcId="{0DCFC07B-F054-4438-911D-99EC57C1349A}" destId="{CBEBE6F0-5121-471B-A1A0-1A61506D6A05}" srcOrd="1" destOrd="0" presId="urn:microsoft.com/office/officeart/2008/layout/VerticalCurvedList"/>
    <dgm:cxn modelId="{447DF8BD-5C40-4FA0-903E-06866C6A16B4}" type="presParOf" srcId="{0DCFC07B-F054-4438-911D-99EC57C1349A}" destId="{78CE5ED5-3E43-4C51-80EA-36D71353B8D7}" srcOrd="2" destOrd="0" presId="urn:microsoft.com/office/officeart/2008/layout/VerticalCurvedList"/>
    <dgm:cxn modelId="{96834A7F-0C89-452B-9B83-8E4647423D4D}" type="presParOf" srcId="{78CE5ED5-3E43-4C51-80EA-36D71353B8D7}" destId="{12784701-83B3-4271-A046-25BEF7B6320B}" srcOrd="0" destOrd="0" presId="urn:microsoft.com/office/officeart/2008/layout/VerticalCurvedList"/>
    <dgm:cxn modelId="{509A0C0B-061B-4BD3-BB82-996334903F37}" type="presParOf" srcId="{0DCFC07B-F054-4438-911D-99EC57C1349A}" destId="{E92CF621-2A98-4F98-9CFE-4D806F3808D1}" srcOrd="3" destOrd="0" presId="urn:microsoft.com/office/officeart/2008/layout/VerticalCurvedList"/>
    <dgm:cxn modelId="{B486C7DE-F57D-4323-88B4-E97821C09FCE}" type="presParOf" srcId="{0DCFC07B-F054-4438-911D-99EC57C1349A}" destId="{097C8681-3102-40E3-BB12-A7A1BF164208}" srcOrd="4" destOrd="0" presId="urn:microsoft.com/office/officeart/2008/layout/VerticalCurvedList"/>
    <dgm:cxn modelId="{A91588D7-465A-45E4-98A0-3C535DFE1F3A}" type="presParOf" srcId="{097C8681-3102-40E3-BB12-A7A1BF164208}" destId="{6F75D649-BC36-4738-B017-F8C68AE594D2}" srcOrd="0" destOrd="0" presId="urn:microsoft.com/office/officeart/2008/layout/VerticalCurvedList"/>
    <dgm:cxn modelId="{8AB6F0CE-0101-4525-B1B7-1BE7438F9E1F}" type="presParOf" srcId="{0DCFC07B-F054-4438-911D-99EC57C1349A}" destId="{0AA22B0D-264C-4F7B-B91C-FA0685F83AC5}" srcOrd="5" destOrd="0" presId="urn:microsoft.com/office/officeart/2008/layout/VerticalCurvedList"/>
    <dgm:cxn modelId="{52209EBB-FE96-4ECB-8D3E-E6D46954870C}" type="presParOf" srcId="{0DCFC07B-F054-4438-911D-99EC57C1349A}" destId="{9C00BC3E-353E-46CA-A93E-348C65941260}" srcOrd="6" destOrd="0" presId="urn:microsoft.com/office/officeart/2008/layout/VerticalCurvedList"/>
    <dgm:cxn modelId="{B7273C06-D2DD-4D69-8C51-4B01A4AF7B76}" type="presParOf" srcId="{9C00BC3E-353E-46CA-A93E-348C65941260}" destId="{B656CA30-C4FB-4507-ABA5-D312A6759D2A}" srcOrd="0" destOrd="0" presId="urn:microsoft.com/office/officeart/2008/layout/VerticalCurvedList"/>
    <dgm:cxn modelId="{75D199FA-502F-47E2-A3BB-280BA6BF85D0}" type="presParOf" srcId="{0DCFC07B-F054-4438-911D-99EC57C1349A}" destId="{B63AB342-7FB3-475B-B726-F7842CEAF240}" srcOrd="7" destOrd="0" presId="urn:microsoft.com/office/officeart/2008/layout/VerticalCurvedList"/>
    <dgm:cxn modelId="{1CD4ADFA-0346-435B-965B-8F4FC196EFB1}" type="presParOf" srcId="{0DCFC07B-F054-4438-911D-99EC57C1349A}" destId="{E4F9CE57-6A4A-42CB-A30F-198E9684BC40}" srcOrd="8" destOrd="0" presId="urn:microsoft.com/office/officeart/2008/layout/VerticalCurvedList"/>
    <dgm:cxn modelId="{42C24445-BE9A-4D70-A0D3-DCA096867828}" type="presParOf" srcId="{E4F9CE57-6A4A-42CB-A30F-198E9684BC40}" destId="{91008A06-CC14-4BFE-AAA1-D046A2DF15BD}" srcOrd="0" destOrd="0" presId="urn:microsoft.com/office/officeart/2008/layout/VerticalCurvedList"/>
    <dgm:cxn modelId="{B7F99C0B-588C-4A37-AEE3-F5F918837E67}" type="presParOf" srcId="{0DCFC07B-F054-4438-911D-99EC57C1349A}" destId="{DA214B85-5FA6-4A3B-B59B-B70AF29CFC07}" srcOrd="9" destOrd="0" presId="urn:microsoft.com/office/officeart/2008/layout/VerticalCurvedList"/>
    <dgm:cxn modelId="{2A2AD59F-796E-4BAB-A204-2D79970EDEE1}" type="presParOf" srcId="{0DCFC07B-F054-4438-911D-99EC57C1349A}" destId="{3E507414-4306-4068-8255-B5E4C2C5A902}" srcOrd="10" destOrd="0" presId="urn:microsoft.com/office/officeart/2008/layout/VerticalCurvedList"/>
    <dgm:cxn modelId="{59FDD971-E2FA-47C7-8FE1-8192BACAC978}" type="presParOf" srcId="{3E507414-4306-4068-8255-B5E4C2C5A902}" destId="{A008A6CC-0BA0-4607-99DE-064B40C50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F1F3-9C57-46A0-A4E5-8A6471C8743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520688"/>
        <a:ext cx="1039018" cy="445294"/>
      </dsp:txXfrm>
    </dsp:sp>
    <dsp:sp modelId="{4B1CB50D-52C1-430B-8E1A-B8CFCA5992FD}">
      <dsp:nvSpPr>
        <dsp:cNvPr id="0" name=""/>
        <dsp:cNvSpPr/>
      </dsp:nvSpPr>
      <dsp:spPr>
        <a:xfrm rot="5400000">
          <a:off x="4249575" y="-3209377"/>
          <a:ext cx="964803" cy="7385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31.07.2020 № 248-ФЗ "О государственном контроле (надзоре) и муниципальном контроле в Российской Федерации"</a:t>
          </a:r>
          <a:endParaRPr lang="ru-RU" sz="1900" kern="1200" dirty="0"/>
        </a:p>
      </dsp:txBody>
      <dsp:txXfrm rot="-5400000">
        <a:off x="1039018" y="48278"/>
        <a:ext cx="7338819" cy="870607"/>
      </dsp:txXfrm>
    </dsp:sp>
    <dsp:sp modelId="{9394B67B-15DD-4E6E-92C9-5340DF5E1AD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809352"/>
        <a:ext cx="1039018" cy="445294"/>
      </dsp:txXfrm>
    </dsp:sp>
    <dsp:sp modelId="{475C9E3B-4836-41F8-8992-67C9E0E95FD7}">
      <dsp:nvSpPr>
        <dsp:cNvPr id="0" name=""/>
        <dsp:cNvSpPr/>
      </dsp:nvSpPr>
      <dsp:spPr>
        <a:xfrm rot="5400000">
          <a:off x="4249575" y="-1920713"/>
          <a:ext cx="964803" cy="7385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22.10.2004 N 125-ФЗ "Об архивном деле в Российской Федерации"</a:t>
          </a:r>
          <a:endParaRPr lang="ru-RU" sz="19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i="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39018" y="1336942"/>
        <a:ext cx="7338819" cy="870607"/>
      </dsp:txXfrm>
    </dsp:sp>
    <dsp:sp modelId="{8B84C0FF-4EEF-4907-8604-FD5E89AD967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i="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3098016"/>
        <a:ext cx="1039018" cy="445294"/>
      </dsp:txXfrm>
    </dsp:sp>
    <dsp:sp modelId="{FD776CA6-BC12-410C-8835-E81588F3E21F}">
      <dsp:nvSpPr>
        <dsp:cNvPr id="0" name=""/>
        <dsp:cNvSpPr/>
      </dsp:nvSpPr>
      <dsp:spPr>
        <a:xfrm rot="5400000">
          <a:off x="4249575" y="-632049"/>
          <a:ext cx="964803" cy="7385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Правительства ХМАО - Югры от 17.09.2021 N 370-п "О Положении о региональном государственном контроле (надзоре) за соблюдением законодательства об архивном деле"</a:t>
          </a:r>
          <a:endParaRPr lang="ru-RU" sz="1900" kern="1200" dirty="0"/>
        </a:p>
      </dsp:txBody>
      <dsp:txXfrm rot="-5400000">
        <a:off x="1039018" y="2625606"/>
        <a:ext cx="7338819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C257C-C541-496D-98B6-836011935EC5}">
      <dsp:nvSpPr>
        <dsp:cNvPr id="0" name=""/>
        <dsp:cNvSpPr/>
      </dsp:nvSpPr>
      <dsp:spPr>
        <a:xfrm rot="5400000">
          <a:off x="-231991" y="243685"/>
          <a:ext cx="1633255" cy="11692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596329"/>
        <a:ext cx="1169272" cy="463983"/>
      </dsp:txXfrm>
    </dsp:sp>
    <dsp:sp modelId="{FF667B9A-9B40-431E-9A89-26E55965536B}">
      <dsp:nvSpPr>
        <dsp:cNvPr id="0" name=""/>
        <dsp:cNvSpPr/>
      </dsp:nvSpPr>
      <dsp:spPr>
        <a:xfrm rot="5400000">
          <a:off x="4299118" y="-3109265"/>
          <a:ext cx="1067978" cy="7327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Стимулирование добросовестного соблюдения обязательных требований всеми контролируемыми лицами</a:t>
          </a:r>
          <a:endParaRPr lang="ru-RU" sz="1500" kern="1200" dirty="0"/>
        </a:p>
      </dsp:txBody>
      <dsp:txXfrm rot="-5400000">
        <a:off x="1169272" y="72715"/>
        <a:ext cx="7275537" cy="963710"/>
      </dsp:txXfrm>
    </dsp:sp>
    <dsp:sp modelId="{74CD3209-2AF2-42BE-A5A5-6554B848A253}">
      <dsp:nvSpPr>
        <dsp:cNvPr id="0" name=""/>
        <dsp:cNvSpPr/>
      </dsp:nvSpPr>
      <dsp:spPr>
        <a:xfrm rot="5400000">
          <a:off x="-422391" y="1931353"/>
          <a:ext cx="2014054" cy="1169272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2093598"/>
        <a:ext cx="1169272" cy="844782"/>
      </dsp:txXfrm>
    </dsp:sp>
    <dsp:sp modelId="{16F2CF9B-43E0-4BBC-A0DC-1E51F2895F00}">
      <dsp:nvSpPr>
        <dsp:cNvPr id="0" name=""/>
        <dsp:cNvSpPr/>
      </dsp:nvSpPr>
      <dsp:spPr>
        <a:xfrm rot="5400000">
          <a:off x="4086463" y="-1440164"/>
          <a:ext cx="1493289" cy="7327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</a:t>
          </a:r>
          <a:endParaRPr lang="ru-RU" sz="1600" kern="1200" dirty="0"/>
        </a:p>
      </dsp:txBody>
      <dsp:txXfrm rot="-5400000">
        <a:off x="1169272" y="1549923"/>
        <a:ext cx="7254775" cy="1347497"/>
      </dsp:txXfrm>
    </dsp:sp>
    <dsp:sp modelId="{3ACF2F9A-212C-45C9-BD97-FE5981DB9DA4}">
      <dsp:nvSpPr>
        <dsp:cNvPr id="0" name=""/>
        <dsp:cNvSpPr/>
      </dsp:nvSpPr>
      <dsp:spPr>
        <a:xfrm rot="5400000">
          <a:off x="-396266" y="3751359"/>
          <a:ext cx="1961804" cy="116927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3939729"/>
        <a:ext cx="1169272" cy="792532"/>
      </dsp:txXfrm>
    </dsp:sp>
    <dsp:sp modelId="{6DBD52EE-963F-43AC-BB5B-30E9BA2F9E63}">
      <dsp:nvSpPr>
        <dsp:cNvPr id="0" name=""/>
        <dsp:cNvSpPr/>
      </dsp:nvSpPr>
      <dsp:spPr>
        <a:xfrm rot="5400000">
          <a:off x="4213034" y="441957"/>
          <a:ext cx="1240146" cy="7327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для доведения обязательных требований до контролируемых лиц, повышение информированности о способах их соблюдения</a:t>
          </a:r>
          <a:endParaRPr lang="ru-RU" sz="1600" b="1" kern="1200" dirty="0"/>
        </a:p>
      </dsp:txBody>
      <dsp:txXfrm rot="-5400000">
        <a:off x="1169272" y="3546259"/>
        <a:ext cx="7267132" cy="1119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6699-51D4-4D12-8512-65464C503260}">
      <dsp:nvSpPr>
        <dsp:cNvPr id="0" name=""/>
        <dsp:cNvSpPr/>
      </dsp:nvSpPr>
      <dsp:spPr>
        <a:xfrm>
          <a:off x="0" y="3908688"/>
          <a:ext cx="9036496" cy="1274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Функциональные обязанности Положения об экспертной комиссии (ЭК) организации</a:t>
          </a:r>
          <a:endParaRPr lang="ru-RU" sz="1400" kern="1200" dirty="0"/>
        </a:p>
      </dsp:txBody>
      <dsp:txXfrm>
        <a:off x="0" y="3908688"/>
        <a:ext cx="9036496" cy="688298"/>
      </dsp:txXfrm>
    </dsp:sp>
    <dsp:sp modelId="{A9A3BAB5-939D-454A-803D-B45B0339FC66}">
      <dsp:nvSpPr>
        <dsp:cNvPr id="0" name=""/>
        <dsp:cNvSpPr/>
      </dsp:nvSpPr>
      <dsp:spPr>
        <a:xfrm>
          <a:off x="4412" y="4571494"/>
          <a:ext cx="3009223" cy="586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организация ежегодного отбора дел для хранения и уничтожения,</a:t>
          </a:r>
          <a:endParaRPr lang="ru-RU" sz="800" kern="1200"/>
        </a:p>
      </dsp:txBody>
      <dsp:txXfrm>
        <a:off x="4412" y="4571494"/>
        <a:ext cx="3009223" cy="586327"/>
      </dsp:txXfrm>
    </dsp:sp>
    <dsp:sp modelId="{DFF5DF52-3716-4BC9-9610-4321A9F08B94}">
      <dsp:nvSpPr>
        <dsp:cNvPr id="0" name=""/>
        <dsp:cNvSpPr/>
      </dsp:nvSpPr>
      <dsp:spPr>
        <a:xfrm>
          <a:off x="3013636" y="4571494"/>
          <a:ext cx="3009223" cy="586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-рассмотрение и согласование проектов номенклатуры дел организации, описей документов, документов постоянного и временного сроков хранения (свыше 10 лет), в том числе по личному составу,</a:t>
          </a:r>
          <a:endParaRPr lang="ru-RU" sz="800" kern="1200" dirty="0"/>
        </a:p>
      </dsp:txBody>
      <dsp:txXfrm>
        <a:off x="3013636" y="4571494"/>
        <a:ext cx="3009223" cy="586327"/>
      </dsp:txXfrm>
    </dsp:sp>
    <dsp:sp modelId="{D16AF224-BA1F-4E73-BB04-9E277CFA178B}">
      <dsp:nvSpPr>
        <dsp:cNvPr id="0" name=""/>
        <dsp:cNvSpPr/>
      </dsp:nvSpPr>
      <dsp:spPr>
        <a:xfrm>
          <a:off x="6022859" y="4571494"/>
          <a:ext cx="3009223" cy="586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- подготовка предложений об определении сроков хранения документов, не предусмотренных перечнями, об изменении сроков хранения отдельных категорий документов, установленных перечнями,</a:t>
          </a:r>
          <a:endParaRPr lang="ru-RU" sz="800" kern="1200"/>
        </a:p>
      </dsp:txBody>
      <dsp:txXfrm>
        <a:off x="6022859" y="4571494"/>
        <a:ext cx="3009223" cy="586327"/>
      </dsp:txXfrm>
    </dsp:sp>
    <dsp:sp modelId="{D114E485-DCA6-47E6-A381-E4CCBDD4970C}">
      <dsp:nvSpPr>
        <dsp:cNvPr id="0" name=""/>
        <dsp:cNvSpPr/>
      </dsp:nvSpPr>
      <dsp:spPr>
        <a:xfrm rot="10800000">
          <a:off x="0" y="1942516"/>
          <a:ext cx="9036496" cy="19852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Положение об архиве организации,  Положение об экспертной комиссии (ЭК) организации</a:t>
          </a:r>
          <a:endParaRPr lang="ru-RU" sz="1400" kern="1200" dirty="0"/>
        </a:p>
      </dsp:txBody>
      <dsp:txXfrm rot="-10800000">
        <a:off x="0" y="1942516"/>
        <a:ext cx="9036496" cy="696837"/>
      </dsp:txXfrm>
    </dsp:sp>
    <dsp:sp modelId="{379AFDD9-9829-4EA0-A232-B97593FB384C}">
      <dsp:nvSpPr>
        <dsp:cNvPr id="0" name=""/>
        <dsp:cNvSpPr/>
      </dsp:nvSpPr>
      <dsp:spPr>
        <a:xfrm>
          <a:off x="1505" y="2643066"/>
          <a:ext cx="2134630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Разрабатываются при участии государственного/ муниципального архива</a:t>
          </a:r>
          <a:endParaRPr lang="ru-RU" sz="1400" kern="1200" dirty="0"/>
        </a:p>
      </dsp:txBody>
      <dsp:txXfrm>
        <a:off x="1505" y="2643066"/>
        <a:ext cx="2134630" cy="586152"/>
      </dsp:txXfrm>
    </dsp:sp>
    <dsp:sp modelId="{7E9EA798-0001-43F7-8096-56338F031594}">
      <dsp:nvSpPr>
        <dsp:cNvPr id="0" name=""/>
        <dsp:cNvSpPr/>
      </dsp:nvSpPr>
      <dsp:spPr>
        <a:xfrm>
          <a:off x="2136135" y="2643066"/>
          <a:ext cx="2026574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Согласуются с Экспертно-проверочной комиссией Архивной службы Югры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36135" y="2643066"/>
        <a:ext cx="2026574" cy="586152"/>
      </dsp:txXfrm>
    </dsp:sp>
    <dsp:sp modelId="{14A74F1A-1E68-4707-9DE3-C112B8BFBEFE}">
      <dsp:nvSpPr>
        <dsp:cNvPr id="0" name=""/>
        <dsp:cNvSpPr/>
      </dsp:nvSpPr>
      <dsp:spPr>
        <a:xfrm>
          <a:off x="4162710" y="2643066"/>
          <a:ext cx="2216044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Председатель ЭК - руководитель либо заместитель руководителя организации.</a:t>
          </a:r>
          <a:endParaRPr lang="ru-RU" sz="1200" kern="1200" dirty="0"/>
        </a:p>
      </dsp:txBody>
      <dsp:txXfrm>
        <a:off x="4162710" y="2643066"/>
        <a:ext cx="2216044" cy="586152"/>
      </dsp:txXfrm>
    </dsp:sp>
    <dsp:sp modelId="{BF458795-4991-4CE4-88F4-EE205134780E}">
      <dsp:nvSpPr>
        <dsp:cNvPr id="0" name=""/>
        <dsp:cNvSpPr/>
      </dsp:nvSpPr>
      <dsp:spPr>
        <a:xfrm>
          <a:off x="6378755" y="2643066"/>
          <a:ext cx="2656235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Члены ЭК  - руководители и специалисты, ответственные за работу с документами в структурных подразделениях </a:t>
          </a:r>
          <a:endParaRPr lang="ru-RU" sz="1200" kern="1200" dirty="0"/>
        </a:p>
      </dsp:txBody>
      <dsp:txXfrm>
        <a:off x="6378755" y="2643066"/>
        <a:ext cx="2656235" cy="586152"/>
      </dsp:txXfrm>
    </dsp:sp>
    <dsp:sp modelId="{1EC453FD-6247-4EEA-91B3-9B531506E1D8}">
      <dsp:nvSpPr>
        <dsp:cNvPr id="0" name=""/>
        <dsp:cNvSpPr/>
      </dsp:nvSpPr>
      <dsp:spPr>
        <a:xfrm rot="10800000">
          <a:off x="0" y="1261"/>
          <a:ext cx="9036496" cy="19603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должен закреплять такие виды работы с документами как: </a:t>
          </a:r>
          <a:endParaRPr lang="ru-RU" sz="1400" kern="1200" dirty="0"/>
        </a:p>
      </dsp:txBody>
      <dsp:txXfrm rot="-10800000">
        <a:off x="0" y="1261"/>
        <a:ext cx="9036496" cy="688091"/>
      </dsp:txXfrm>
    </dsp:sp>
    <dsp:sp modelId="{38A478F9-6748-473A-A63B-D8D9B5A8A72F}">
      <dsp:nvSpPr>
        <dsp:cNvPr id="0" name=""/>
        <dsp:cNvSpPr/>
      </dsp:nvSpPr>
      <dsp:spPr>
        <a:xfrm>
          <a:off x="2856" y="689352"/>
          <a:ext cx="1503311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составление номенклатуры структурных подразделений (первый этап экспертизы ценности: </a:t>
          </a:r>
          <a:endParaRPr lang="ru-RU" sz="800" kern="1200" dirty="0"/>
        </a:p>
      </dsp:txBody>
      <dsp:txXfrm>
        <a:off x="2856" y="689352"/>
        <a:ext cx="1503311" cy="586152"/>
      </dsp:txXfrm>
    </dsp:sp>
    <dsp:sp modelId="{C4C692D6-094E-45F3-BA8D-FCCAC50A22C5}">
      <dsp:nvSpPr>
        <dsp:cNvPr id="0" name=""/>
        <dsp:cNvSpPr/>
      </dsp:nvSpPr>
      <dsp:spPr>
        <a:xfrm>
          <a:off x="1506167" y="689352"/>
          <a:ext cx="1881867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определение видов документов, предполагаемых для заведения и подбор сроков их хранения согласно перечням);</a:t>
          </a:r>
          <a:endParaRPr lang="ru-RU" sz="800" kern="1200" dirty="0"/>
        </a:p>
      </dsp:txBody>
      <dsp:txXfrm>
        <a:off x="1506167" y="689352"/>
        <a:ext cx="1881867" cy="586152"/>
      </dsp:txXfrm>
    </dsp:sp>
    <dsp:sp modelId="{310D56D4-D1D3-4804-BE2D-724B3F1DECFC}">
      <dsp:nvSpPr>
        <dsp:cNvPr id="0" name=""/>
        <dsp:cNvSpPr/>
      </dsp:nvSpPr>
      <dsp:spPr>
        <a:xfrm>
          <a:off x="3388035" y="689352"/>
          <a:ext cx="1881867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- составление единой или сводной (при сложной системе делопроизводства) номенклатуры организации;</a:t>
          </a:r>
          <a:endParaRPr lang="ru-RU" sz="800" kern="1200"/>
        </a:p>
      </dsp:txBody>
      <dsp:txXfrm>
        <a:off x="3388035" y="689352"/>
        <a:ext cx="1881867" cy="586152"/>
      </dsp:txXfrm>
    </dsp:sp>
    <dsp:sp modelId="{7AB8BF36-24A8-4DE2-9A79-FCDF5B94C259}">
      <dsp:nvSpPr>
        <dsp:cNvPr id="0" name=""/>
        <dsp:cNvSpPr/>
      </dsp:nvSpPr>
      <dsp:spPr>
        <a:xfrm>
          <a:off x="5269903" y="689352"/>
          <a:ext cx="1881867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 проведение экспертизы ценности документов, законченных в делопроизводстве;</a:t>
          </a:r>
          <a:endParaRPr lang="ru-RU" sz="800" kern="1200" dirty="0"/>
        </a:p>
      </dsp:txBody>
      <dsp:txXfrm>
        <a:off x="5269903" y="689352"/>
        <a:ext cx="1881867" cy="586152"/>
      </dsp:txXfrm>
    </dsp:sp>
    <dsp:sp modelId="{C98B19E0-CA0C-446B-B343-5486B5EF83F8}">
      <dsp:nvSpPr>
        <dsp:cNvPr id="0" name=""/>
        <dsp:cNvSpPr/>
      </dsp:nvSpPr>
      <dsp:spPr>
        <a:xfrm>
          <a:off x="7151771" y="689352"/>
          <a:ext cx="1881867" cy="586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формирование и техническое оформление дел, отобранных в результате экспертизы ценности для постоянного и долговременного срока хранения и включения их в описи;</a:t>
          </a:r>
          <a:endParaRPr lang="ru-RU" sz="800" kern="1200"/>
        </a:p>
      </dsp:txBody>
      <dsp:txXfrm>
        <a:off x="7151771" y="689352"/>
        <a:ext cx="1881867" cy="58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A0F4-F442-4F50-AAA9-B73D240F331C}">
      <dsp:nvSpPr>
        <dsp:cNvPr id="0" name=""/>
        <dsp:cNvSpPr/>
      </dsp:nvSpPr>
      <dsp:spPr>
        <a:xfrm>
          <a:off x="-5888500" y="-901155"/>
          <a:ext cx="7010190" cy="701019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E6F0-5121-471B-A1A0-1A61506D6A05}">
      <dsp:nvSpPr>
        <dsp:cNvPr id="0" name=""/>
        <dsp:cNvSpPr/>
      </dsp:nvSpPr>
      <dsp:spPr>
        <a:xfrm>
          <a:off x="490239" y="325388"/>
          <a:ext cx="8005459" cy="6511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8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помещений под архивохранилища, отвечающих нормативным требованиям хранения архивных документов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239" y="325388"/>
        <a:ext cx="8005459" cy="651193"/>
      </dsp:txXfrm>
    </dsp:sp>
    <dsp:sp modelId="{12784701-83B3-4271-A046-25BEF7B6320B}">
      <dsp:nvSpPr>
        <dsp:cNvPr id="0" name=""/>
        <dsp:cNvSpPr/>
      </dsp:nvSpPr>
      <dsp:spPr>
        <a:xfrm>
          <a:off x="83243" y="243989"/>
          <a:ext cx="813991" cy="813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CF621-2A98-4F98-9CFE-4D806F3808D1}">
      <dsp:nvSpPr>
        <dsp:cNvPr id="0" name=""/>
        <dsp:cNvSpPr/>
      </dsp:nvSpPr>
      <dsp:spPr>
        <a:xfrm>
          <a:off x="956865" y="1152130"/>
          <a:ext cx="7538833" cy="950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8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упорядочения документов постоянного хранения, документов по личному составу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6865" y="1152130"/>
        <a:ext cx="7538833" cy="950664"/>
      </dsp:txXfrm>
    </dsp:sp>
    <dsp:sp modelId="{6F75D649-BC36-4738-B017-F8C68AE594D2}">
      <dsp:nvSpPr>
        <dsp:cNvPr id="0" name=""/>
        <dsp:cNvSpPr/>
      </dsp:nvSpPr>
      <dsp:spPr>
        <a:xfrm>
          <a:off x="549869" y="1220466"/>
          <a:ext cx="813991" cy="813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22B0D-264C-4F7B-B91C-FA0685F83AC5}">
      <dsp:nvSpPr>
        <dsp:cNvPr id="0" name=""/>
        <dsp:cNvSpPr/>
      </dsp:nvSpPr>
      <dsp:spPr>
        <a:xfrm>
          <a:off x="1100082" y="2160239"/>
          <a:ext cx="7395616" cy="88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8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документов постоянного хранения, документов по личному составу, личных дел уволенных сотрудников в архив организации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0082" y="2160239"/>
        <a:ext cx="7395616" cy="887400"/>
      </dsp:txXfrm>
    </dsp:sp>
    <dsp:sp modelId="{B656CA30-C4FB-4507-ABA5-D312A6759D2A}">
      <dsp:nvSpPr>
        <dsp:cNvPr id="0" name=""/>
        <dsp:cNvSpPr/>
      </dsp:nvSpPr>
      <dsp:spPr>
        <a:xfrm>
          <a:off x="693086" y="2196944"/>
          <a:ext cx="813991" cy="813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AB342-7FB3-475B-B726-F7842CEAF240}">
      <dsp:nvSpPr>
        <dsp:cNvPr id="0" name=""/>
        <dsp:cNvSpPr/>
      </dsp:nvSpPr>
      <dsp:spPr>
        <a:xfrm>
          <a:off x="956865" y="3168352"/>
          <a:ext cx="7538833" cy="824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885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упорядоченных документов постоянного хранения на хранение  в государственный или муниципальный архив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956865" y="3168352"/>
        <a:ext cx="7538833" cy="824130"/>
      </dsp:txXfrm>
    </dsp:sp>
    <dsp:sp modelId="{91008A06-CC14-4BFE-AAA1-D046A2DF15BD}">
      <dsp:nvSpPr>
        <dsp:cNvPr id="0" name=""/>
        <dsp:cNvSpPr/>
      </dsp:nvSpPr>
      <dsp:spPr>
        <a:xfrm>
          <a:off x="549869" y="3173421"/>
          <a:ext cx="813991" cy="813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14B85-5FA6-4A3B-B59B-B70AF29CFC07}">
      <dsp:nvSpPr>
        <dsp:cNvPr id="0" name=""/>
        <dsp:cNvSpPr/>
      </dsp:nvSpPr>
      <dsp:spPr>
        <a:xfrm>
          <a:off x="504089" y="4248470"/>
          <a:ext cx="8005459" cy="651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8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учетных документов архива организации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089" y="4248470"/>
        <a:ext cx="8005459" cy="651193"/>
      </dsp:txXfrm>
    </dsp:sp>
    <dsp:sp modelId="{A008A6CC-0BA0-4607-99DE-064B40C50DC1}">
      <dsp:nvSpPr>
        <dsp:cNvPr id="0" name=""/>
        <dsp:cNvSpPr/>
      </dsp:nvSpPr>
      <dsp:spPr>
        <a:xfrm>
          <a:off x="83243" y="4149899"/>
          <a:ext cx="813991" cy="813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A0F4-F442-4F50-AAA9-B73D240F331C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E6F0-5121-471B-A1A0-1A61506D6A05}">
      <dsp:nvSpPr>
        <dsp:cNvPr id="0" name=""/>
        <dsp:cNvSpPr/>
      </dsp:nvSpPr>
      <dsp:spPr>
        <a:xfrm>
          <a:off x="494740" y="328431"/>
          <a:ext cx="8000189" cy="657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помещений под архивохранилища, отвечающих нормативным требованиям хранения архивных документов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740" y="328431"/>
        <a:ext cx="8000189" cy="657283"/>
      </dsp:txXfrm>
    </dsp:sp>
    <dsp:sp modelId="{12784701-83B3-4271-A046-25BEF7B6320B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CF621-2A98-4F98-9CFE-4D806F3808D1}">
      <dsp:nvSpPr>
        <dsp:cNvPr id="0" name=""/>
        <dsp:cNvSpPr/>
      </dsp:nvSpPr>
      <dsp:spPr>
        <a:xfrm>
          <a:off x="965730" y="1162905"/>
          <a:ext cx="7529199" cy="959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упорядочения документов постоянного хранения, документов по личному составу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5730" y="1162905"/>
        <a:ext cx="7529199" cy="959554"/>
      </dsp:txXfrm>
    </dsp:sp>
    <dsp:sp modelId="{6F75D649-BC36-4738-B017-F8C68AE594D2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22B0D-264C-4F7B-B91C-FA0685F83AC5}">
      <dsp:nvSpPr>
        <dsp:cNvPr id="0" name=""/>
        <dsp:cNvSpPr/>
      </dsp:nvSpPr>
      <dsp:spPr>
        <a:xfrm>
          <a:off x="1110286" y="2180442"/>
          <a:ext cx="7384643" cy="8956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документов постоянного хранения, документов по личному составу, личных дел уволенных сотрудников в архив организации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286" y="2180442"/>
        <a:ext cx="7384643" cy="895699"/>
      </dsp:txXfrm>
    </dsp:sp>
    <dsp:sp modelId="{B656CA30-C4FB-4507-ABA5-D312A6759D2A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AB342-7FB3-475B-B726-F7842CEAF240}">
      <dsp:nvSpPr>
        <dsp:cNvPr id="0" name=""/>
        <dsp:cNvSpPr/>
      </dsp:nvSpPr>
      <dsp:spPr>
        <a:xfrm>
          <a:off x="965730" y="3197982"/>
          <a:ext cx="7529199" cy="831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Несоблюдение сроков передачи упорядоченных документов постоянного хранения на хранение  в государственный или муниципальный архив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965730" y="3197982"/>
        <a:ext cx="7529199" cy="831837"/>
      </dsp:txXfrm>
    </dsp:sp>
    <dsp:sp modelId="{91008A06-CC14-4BFE-AAA1-D046A2DF15BD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14B85-5FA6-4A3B-B59B-B70AF29CFC07}">
      <dsp:nvSpPr>
        <dsp:cNvPr id="0" name=""/>
        <dsp:cNvSpPr/>
      </dsp:nvSpPr>
      <dsp:spPr>
        <a:xfrm>
          <a:off x="508580" y="4288201"/>
          <a:ext cx="8000189" cy="6572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учетных документов архива организации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80" y="4288201"/>
        <a:ext cx="8000189" cy="657283"/>
      </dsp:txXfrm>
    </dsp:sp>
    <dsp:sp modelId="{A008A6CC-0BA0-4607-99DE-064B40C50DC1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83E8-33CA-4793-944D-FC9D82EECA7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912411" y="42369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9030-EA23-447E-B081-E7AAD3FBD1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4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C533-EA35-4953-8F62-590A5D2A60F4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EFAB-63EF-4804-B6C0-104584B4B4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83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6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слай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127415" y="959128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" y="6458606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01801" y="6510055"/>
            <a:ext cx="787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Обзор результатов правоприменительной за соблюдением законодательства об архивном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деле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 userDrawn="1"/>
        </p:nvSpPr>
        <p:spPr>
          <a:xfrm rot="10800000">
            <a:off x="8583683" y="6493821"/>
            <a:ext cx="405687" cy="34973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90967" y="6432092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rgbClr val="00B050"/>
                </a:solidFill>
              </a:rPr>
              <a:pPr algn="ctr"/>
              <a:t>‹#›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63707" y="970617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92" y="6474561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355976" y="648599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Архивная</a:t>
            </a:r>
            <a:r>
              <a:rPr lang="ru-RU" sz="1600" b="1" baseline="0" dirty="0" smtClean="0">
                <a:solidFill>
                  <a:schemeClr val="bg1">
                    <a:lumMod val="95000"/>
                  </a:schemeClr>
                </a:solidFill>
              </a:rPr>
              <a:t> служба Югры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36049" y="6481911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4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01" y="180353"/>
            <a:ext cx="8213272" cy="5602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81377"/>
            <a:ext cx="2057400" cy="365125"/>
          </a:xfrm>
          <a:prstGeom prst="rect">
            <a:avLst/>
          </a:prstGeom>
        </p:spPr>
        <p:txBody>
          <a:bodyPr/>
          <a:lstStyle/>
          <a:p>
            <a:fld id="{AC9FA8EB-5144-4A77-B0C9-D3C11A6C4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sl.admhma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2" y="188640"/>
            <a:ext cx="1052674" cy="960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132" y="1149200"/>
            <a:ext cx="9085868" cy="767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</a:rPr>
              <a:t>Служба по делам архивов 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Ханты-Мансийского автономного округа – Югры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3212976"/>
            <a:ext cx="70557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296">
              <a:defRPr/>
            </a:pPr>
            <a: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результатов правоприменительной практики</a:t>
            </a:r>
            <a:b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контрольно-надзорной деятельности при осуществлении </a:t>
            </a:r>
            <a:b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государственного контроля (надзора) </a:t>
            </a:r>
            <a:b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соблюдением законодательства об архивном деле</a:t>
            </a:r>
            <a:r>
              <a:rPr lang="ru-RU" sz="1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653136"/>
            <a:ext cx="3780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Твердохлеб Д.Н., начальник отдела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обеспечения сохранности архивных документов и предоставления информационных услуг Службы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архивов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Югры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522" y="6330518"/>
            <a:ext cx="2997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июня 2022 года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7091" y="1340768"/>
            <a:ext cx="7817318" cy="5184577"/>
            <a:chOff x="427091" y="1557152"/>
            <a:chExt cx="7817318" cy="4981011"/>
          </a:xfrm>
        </p:grpSpPr>
        <p:sp>
          <p:nvSpPr>
            <p:cNvPr id="3" name="Овал 2"/>
            <p:cNvSpPr/>
            <p:nvPr/>
          </p:nvSpPr>
          <p:spPr>
            <a:xfrm>
              <a:off x="427091" y="1557152"/>
              <a:ext cx="760533" cy="705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1</a:t>
              </a:r>
            </a:p>
          </p:txBody>
        </p:sp>
        <p:sp>
          <p:nvSpPr>
            <p:cNvPr id="4" name="Объект 2"/>
            <p:cNvSpPr txBox="1">
              <a:spLocks/>
            </p:cNvSpPr>
            <p:nvPr/>
          </p:nvSpPr>
          <p:spPr>
            <a:xfrm>
              <a:off x="1475657" y="1623719"/>
              <a:ext cx="6768752" cy="49144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 algn="just">
                <a:buNone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Отсутствие выделенного структурного подразделения, занимающегося делопроизводством и архивным делом. </a:t>
              </a:r>
            </a:p>
            <a:p>
              <a:pPr marL="82296" indent="0" algn="just">
                <a:buNone/>
                <a:defRPr/>
              </a:pPr>
              <a:endParaRPr lang="ru-RU" sz="1600" b="1" dirty="0">
                <a:solidFill>
                  <a:schemeClr val="tx2"/>
                </a:solidFill>
              </a:endParaRPr>
            </a:p>
            <a:p>
              <a:pPr marL="82296" indent="0" algn="just">
                <a:buNone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Совмещение </a:t>
              </a:r>
              <a:r>
                <a:rPr lang="ru-RU" sz="1600" b="1" dirty="0">
                  <a:solidFill>
                    <a:schemeClr val="tx2"/>
                  </a:solidFill>
                </a:rPr>
                <a:t>лицом, ответственным за архив, нескольких </a:t>
              </a:r>
              <a:r>
                <a:rPr lang="ru-RU" sz="1600" b="1" dirty="0" smtClean="0">
                  <a:solidFill>
                    <a:schemeClr val="tx2"/>
                  </a:solidFill>
                </a:rPr>
                <a:t>функций              в организации.</a:t>
              </a:r>
            </a:p>
            <a:p>
              <a:pPr marL="82296" indent="0" algn="just">
                <a:buNone/>
                <a:defRPr/>
              </a:pPr>
              <a:endParaRPr lang="ru-RU" sz="1600" b="1" dirty="0" smtClean="0">
                <a:solidFill>
                  <a:schemeClr val="tx2"/>
                </a:solidFill>
              </a:endParaRPr>
            </a:p>
            <a:p>
              <a:pPr marL="82296" indent="0" algn="just">
                <a:buNone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Недостаточность базовых знаний</a:t>
              </a:r>
              <a:r>
                <a:rPr lang="ru-RU" sz="1600" b="1" dirty="0">
                  <a:solidFill>
                    <a:schemeClr val="tx2"/>
                  </a:solidFill>
                </a:rPr>
                <a:t> </a:t>
              </a:r>
              <a:r>
                <a:rPr lang="ru-RU" sz="1600" b="1" dirty="0" smtClean="0">
                  <a:solidFill>
                    <a:schemeClr val="tx2"/>
                  </a:solidFill>
                </a:rPr>
                <a:t>у лица,  </a:t>
              </a:r>
              <a:r>
                <a:rPr lang="ru-RU" sz="1600" b="1" dirty="0">
                  <a:solidFill>
                    <a:schemeClr val="tx2"/>
                  </a:solidFill>
                </a:rPr>
                <a:t>ответственного </a:t>
              </a:r>
              <a:r>
                <a:rPr lang="ru-RU" sz="1600" b="1" dirty="0" smtClean="0">
                  <a:solidFill>
                    <a:schemeClr val="tx2"/>
                  </a:solidFill>
                </a:rPr>
                <a:t>за архив организации,  в области делопроизводства и архивного дела.</a:t>
              </a:r>
            </a:p>
            <a:p>
              <a:pPr marL="82296" indent="0" algn="just">
                <a:buNone/>
                <a:defRPr/>
              </a:pPr>
              <a:endParaRPr lang="ru-RU" sz="1600" b="1" dirty="0" smtClean="0">
                <a:solidFill>
                  <a:schemeClr val="tx2"/>
                </a:solidFill>
              </a:endParaRPr>
            </a:p>
            <a:p>
              <a:pPr marL="82296" indent="0" algn="just">
                <a:buNone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Недостаточное </a:t>
              </a:r>
              <a:r>
                <a:rPr lang="ru-RU" sz="1600" b="1" dirty="0">
                  <a:solidFill>
                    <a:schemeClr val="tx2"/>
                  </a:solidFill>
                </a:rPr>
                <a:t>внимание руководства организации к обеспечению сохранности документов на стадии ведомственного </a:t>
              </a:r>
              <a:r>
                <a:rPr lang="ru-RU" sz="1600" b="1" dirty="0" smtClean="0">
                  <a:solidFill>
                    <a:schemeClr val="tx2"/>
                  </a:solidFill>
                </a:rPr>
                <a:t>хранения.</a:t>
              </a:r>
              <a:endParaRPr lang="ru-RU" sz="1600" b="1" dirty="0">
                <a:solidFill>
                  <a:schemeClr val="tx2"/>
                </a:solidFill>
              </a:endParaRPr>
            </a:p>
            <a:p>
              <a:pPr marL="82296" indent="0" algn="just">
                <a:buNone/>
                <a:defRPr/>
              </a:pPr>
              <a:endParaRPr lang="ru-RU" sz="1600" b="1" dirty="0" smtClean="0">
                <a:solidFill>
                  <a:schemeClr val="tx2"/>
                </a:solidFill>
              </a:endParaRPr>
            </a:p>
            <a:p>
              <a:pPr marL="82296" indent="0" algn="just">
                <a:buNone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Отсутствие организационных и распорядительных документов в организации, регулирующих работу с документами на всех этапах работы с ними. 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5DAFAAAC-27AC-4B37-8CDB-35253453EA4A}"/>
                </a:ext>
              </a:extLst>
            </p:cNvPr>
            <p:cNvSpPr/>
            <p:nvPr/>
          </p:nvSpPr>
          <p:spPr>
            <a:xfrm>
              <a:off x="437845" y="2455585"/>
              <a:ext cx="760533" cy="705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2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5DAFAAAC-27AC-4B37-8CDB-35253453EA4A}"/>
                </a:ext>
              </a:extLst>
            </p:cNvPr>
            <p:cNvSpPr/>
            <p:nvPr/>
          </p:nvSpPr>
          <p:spPr>
            <a:xfrm>
              <a:off x="454424" y="3337823"/>
              <a:ext cx="760533" cy="705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3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5DAFAAAC-27AC-4B37-8CDB-35253453EA4A}"/>
                </a:ext>
              </a:extLst>
            </p:cNvPr>
            <p:cNvSpPr/>
            <p:nvPr/>
          </p:nvSpPr>
          <p:spPr>
            <a:xfrm>
              <a:off x="467544" y="4237761"/>
              <a:ext cx="760533" cy="705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4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DAFAAAC-27AC-4B37-8CDB-35253453EA4A}"/>
                </a:ext>
              </a:extLst>
            </p:cNvPr>
            <p:cNvSpPr/>
            <p:nvPr/>
          </p:nvSpPr>
          <p:spPr>
            <a:xfrm>
              <a:off x="467544" y="5113344"/>
              <a:ext cx="760533" cy="7053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6736" y="237365"/>
            <a:ext cx="7939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+mj-lt"/>
              </a:rPr>
              <a:t>Предпосылки нарушений обязательных требований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75657" y="1410056"/>
            <a:ext cx="6768752" cy="51152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None/>
              <a:defRPr/>
            </a:pP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736" y="237365"/>
            <a:ext cx="7939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+mj-lt"/>
              </a:rPr>
              <a:t>Предпосылки нарушений обязательных требований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38943" y="5812409"/>
            <a:ext cx="8568952" cy="532676"/>
            <a:chOff x="0" y="4867760"/>
            <a:chExt cx="8568952" cy="53267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4867760"/>
              <a:ext cx="8568952" cy="532676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0" y="4867760"/>
              <a:ext cx="8568952" cy="532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Приказы, закрепляющие определенные виды работ за конкретными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должностными лицами со сроками выполнения</a:t>
              </a:r>
              <a:endParaRPr lang="ru-RU" sz="1500" b="1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32587" y="5029877"/>
            <a:ext cx="8568952" cy="819256"/>
            <a:chOff x="0" y="4056494"/>
            <a:chExt cx="8568952" cy="819256"/>
          </a:xfrm>
        </p:grpSpPr>
        <p:sp>
          <p:nvSpPr>
            <p:cNvPr id="35" name="Выноска со стрелкой вверх 34"/>
            <p:cNvSpPr/>
            <p:nvPr/>
          </p:nvSpPr>
          <p:spPr>
            <a:xfrm rot="10800000">
              <a:off x="0" y="4056494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75044"/>
                <a:satOff val="-2813"/>
                <a:lumOff val="-458"/>
                <a:alphaOff val="0"/>
              </a:schemeClr>
            </a:fillRef>
            <a:effectRef idx="1">
              <a:schemeClr val="accent3">
                <a:hueOff val="1875044"/>
                <a:satOff val="-2813"/>
                <a:lumOff val="-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Выноска со стрелкой вверх 4"/>
            <p:cNvSpPr/>
            <p:nvPr/>
          </p:nvSpPr>
          <p:spPr>
            <a:xfrm rot="21600000">
              <a:off x="0" y="4056494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Конкретная инструкция по делопроизводству организации</a:t>
              </a:r>
              <a:endParaRPr lang="ru-RU" sz="15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1520" y="4183254"/>
            <a:ext cx="8568952" cy="819256"/>
            <a:chOff x="0" y="3245227"/>
            <a:chExt cx="8568952" cy="819256"/>
          </a:xfrm>
        </p:grpSpPr>
        <p:sp>
          <p:nvSpPr>
            <p:cNvPr id="23" name="Выноска со стрелкой вверх 22"/>
            <p:cNvSpPr/>
            <p:nvPr/>
          </p:nvSpPr>
          <p:spPr>
            <a:xfrm rot="10800000">
              <a:off x="0" y="3245227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1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Выноска со стрелкой вверх 4"/>
            <p:cNvSpPr/>
            <p:nvPr/>
          </p:nvSpPr>
          <p:spPr>
            <a:xfrm rot="21600000">
              <a:off x="0" y="3245227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Положение об экспертной комиссии организации</a:t>
              </a:r>
              <a:endParaRPr lang="ru-RU" sz="15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3488942"/>
            <a:ext cx="8568952" cy="819256"/>
            <a:chOff x="0" y="2433961"/>
            <a:chExt cx="8568952" cy="819256"/>
          </a:xfrm>
        </p:grpSpPr>
        <p:sp>
          <p:nvSpPr>
            <p:cNvPr id="20" name="Выноска со стрелкой вверх 19"/>
            <p:cNvSpPr/>
            <p:nvPr/>
          </p:nvSpPr>
          <p:spPr>
            <a:xfrm rot="10800000">
              <a:off x="0" y="2433961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1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 со стрелкой вверх 4"/>
            <p:cNvSpPr/>
            <p:nvPr/>
          </p:nvSpPr>
          <p:spPr>
            <a:xfrm rot="21600000">
              <a:off x="0" y="2433961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Положение об архиве</a:t>
              </a:r>
              <a:endParaRPr lang="ru-RU" sz="15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2363" y="2728070"/>
            <a:ext cx="8568952" cy="819256"/>
            <a:chOff x="0" y="1622695"/>
            <a:chExt cx="8568952" cy="819256"/>
          </a:xfrm>
        </p:grpSpPr>
        <p:sp>
          <p:nvSpPr>
            <p:cNvPr id="17" name="Выноска со стрелкой вверх 16"/>
            <p:cNvSpPr/>
            <p:nvPr/>
          </p:nvSpPr>
          <p:spPr>
            <a:xfrm rot="10800000">
              <a:off x="0" y="1622695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Выноска со стрелкой вверх 4"/>
            <p:cNvSpPr/>
            <p:nvPr/>
          </p:nvSpPr>
          <p:spPr>
            <a:xfrm rot="21600000">
              <a:off x="0" y="1622695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Должностные инструкции заместителя руководителя, курирующего делопроизводство и архивное дело в организации, руководителей отделов, создающих документы, специалистов этих отделов</a:t>
              </a:r>
              <a:endParaRPr lang="ru-RU" sz="15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9910" y="1948007"/>
            <a:ext cx="8568952" cy="819256"/>
            <a:chOff x="0" y="811429"/>
            <a:chExt cx="8568952" cy="819256"/>
          </a:xfrm>
        </p:grpSpPr>
        <p:sp>
          <p:nvSpPr>
            <p:cNvPr id="14" name="Выноска со стрелкой вверх 13"/>
            <p:cNvSpPr/>
            <p:nvPr/>
          </p:nvSpPr>
          <p:spPr>
            <a:xfrm rot="10800000">
              <a:off x="0" y="811429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375220"/>
                <a:satOff val="-14067"/>
                <a:lumOff val="-2288"/>
                <a:alphaOff val="0"/>
              </a:schemeClr>
            </a:fillRef>
            <a:effectRef idx="1">
              <a:schemeClr val="accent3">
                <a:hueOff val="9375220"/>
                <a:satOff val="-14067"/>
                <a:lumOff val="-2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Выноска со стрелкой вверх 4"/>
            <p:cNvSpPr/>
            <p:nvPr/>
          </p:nvSpPr>
          <p:spPr>
            <a:xfrm rot="21600000">
              <a:off x="0" y="811429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Положения о структурных подразделениях организации</a:t>
              </a:r>
              <a:endParaRPr lang="ru-RU" sz="15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20" y="1162321"/>
            <a:ext cx="8568952" cy="819256"/>
            <a:chOff x="0" y="0"/>
            <a:chExt cx="8568952" cy="819256"/>
          </a:xfrm>
        </p:grpSpPr>
        <p:sp>
          <p:nvSpPr>
            <p:cNvPr id="11" name="Выноска со стрелкой вверх 10"/>
            <p:cNvSpPr/>
            <p:nvPr/>
          </p:nvSpPr>
          <p:spPr>
            <a:xfrm rot="10800000">
              <a:off x="0" y="0"/>
              <a:ext cx="8568952" cy="819256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Выноска со стрелкой вверх 4"/>
            <p:cNvSpPr/>
            <p:nvPr/>
          </p:nvSpPr>
          <p:spPr>
            <a:xfrm rot="21600000">
              <a:off x="0" y="0"/>
              <a:ext cx="8568952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Устав или положение об организации</a:t>
              </a:r>
              <a:endParaRPr lang="ru-RU" sz="1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54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659534"/>
              </p:ext>
            </p:extLst>
          </p:nvPr>
        </p:nvGraphicFramePr>
        <p:xfrm>
          <a:off x="35497" y="1124744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36" y="237365"/>
            <a:ext cx="7939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+mj-lt"/>
              </a:rPr>
              <a:t>Организационно-распорядительные документы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7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1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Распорядительные документы: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создание экспертной комиссии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87524" y="5502407"/>
            <a:ext cx="8568952" cy="663354"/>
            <a:chOff x="0" y="4812316"/>
            <a:chExt cx="8568952" cy="66335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4812316"/>
              <a:ext cx="8568952" cy="66335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0" y="4812316"/>
              <a:ext cx="8568952" cy="663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Протоколы заседаний экспертной комиссии</a:t>
              </a:r>
              <a:endParaRPr lang="ru-RU" sz="1800" b="1" kern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7524" y="3941863"/>
            <a:ext cx="8568952" cy="1570494"/>
            <a:chOff x="0" y="3251772"/>
            <a:chExt cx="8568952" cy="1570494"/>
          </a:xfrm>
        </p:grpSpPr>
        <p:sp>
          <p:nvSpPr>
            <p:cNvPr id="14" name="Выноска со стрелкой вверх 13"/>
            <p:cNvSpPr/>
            <p:nvPr/>
          </p:nvSpPr>
          <p:spPr>
            <a:xfrm rot="10800000">
              <a:off x="0" y="3251772"/>
              <a:ext cx="8568952" cy="1570494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1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Выноска со стрелкой вверх 6"/>
            <p:cNvSpPr/>
            <p:nvPr/>
          </p:nvSpPr>
          <p:spPr>
            <a:xfrm rot="21600000">
              <a:off x="0" y="3251772"/>
              <a:ext cx="8568952" cy="102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Члены ЭК: руководители и специалисты, ответственные за работу с документами в своих структурных подразделениях и лицо, ответственное за делопроизводство</a:t>
              </a:r>
              <a:endParaRPr lang="ru-RU" sz="1800" b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7524" y="3027870"/>
            <a:ext cx="8568952" cy="1020238"/>
            <a:chOff x="0" y="2241483"/>
            <a:chExt cx="8568952" cy="1020238"/>
          </a:xfrm>
        </p:grpSpPr>
        <p:sp>
          <p:nvSpPr>
            <p:cNvPr id="12" name="Выноска со стрелкой вверх 11"/>
            <p:cNvSpPr/>
            <p:nvPr/>
          </p:nvSpPr>
          <p:spPr>
            <a:xfrm rot="10800000">
              <a:off x="0" y="2241483"/>
              <a:ext cx="8568952" cy="1020238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1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Выноска со стрелкой вверх 8"/>
            <p:cNvSpPr/>
            <p:nvPr/>
          </p:nvSpPr>
          <p:spPr>
            <a:xfrm rot="21600000">
              <a:off x="0" y="2241483"/>
              <a:ext cx="8568952" cy="662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Председатель ЭК: руководитель либо заместитель руководителя организации</a:t>
              </a:r>
              <a:endParaRPr lang="ru-RU" sz="1800" b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7524" y="2073650"/>
            <a:ext cx="8568952" cy="1020238"/>
            <a:chOff x="0" y="1231195"/>
            <a:chExt cx="8568952" cy="1020238"/>
          </a:xfrm>
        </p:grpSpPr>
        <p:sp>
          <p:nvSpPr>
            <p:cNvPr id="10" name="Выноска со стрелкой вверх 9"/>
            <p:cNvSpPr/>
            <p:nvPr/>
          </p:nvSpPr>
          <p:spPr>
            <a:xfrm rot="10800000">
              <a:off x="0" y="1231195"/>
              <a:ext cx="8568952" cy="1020238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1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Выноска со стрелкой вверх 10"/>
            <p:cNvSpPr/>
            <p:nvPr/>
          </p:nvSpPr>
          <p:spPr>
            <a:xfrm rot="21600000">
              <a:off x="0" y="1231195"/>
              <a:ext cx="8568952" cy="662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/>
                <a:t>Состав экспертной </a:t>
              </a:r>
              <a:r>
                <a:rPr lang="ru-RU" sz="1800" b="1" kern="1200" dirty="0" smtClean="0"/>
                <a:t>комиссии (ЭК)</a:t>
              </a:r>
              <a:endParaRPr lang="ru-RU" sz="18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7524" y="1101740"/>
            <a:ext cx="8568952" cy="1034506"/>
            <a:chOff x="0" y="56124"/>
            <a:chExt cx="8568952" cy="1238794"/>
          </a:xfrm>
        </p:grpSpPr>
        <p:sp>
          <p:nvSpPr>
            <p:cNvPr id="8" name="Выноска со стрелкой вверх 7"/>
            <p:cNvSpPr/>
            <p:nvPr/>
          </p:nvSpPr>
          <p:spPr>
            <a:xfrm rot="10800000">
              <a:off x="0" y="56124"/>
              <a:ext cx="8568952" cy="1238794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Выноска со стрелкой вверх 12"/>
            <p:cNvSpPr/>
            <p:nvPr/>
          </p:nvSpPr>
          <p:spPr>
            <a:xfrm>
              <a:off x="0" y="206435"/>
              <a:ext cx="8568952" cy="600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Положение об экспертной комиссии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4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3653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Функции экспертной комиссии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87524" y="5630511"/>
            <a:ext cx="8568952" cy="668901"/>
            <a:chOff x="0" y="4940451"/>
            <a:chExt cx="8568952" cy="66890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4940451"/>
              <a:ext cx="8568952" cy="63816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4971188"/>
              <a:ext cx="8568952" cy="63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Методическое руководство работами в области обеспечения сохранности документального и архивного фондов организации</a:t>
              </a:r>
              <a:endParaRPr lang="ru-RU" sz="1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839903"/>
            <a:ext cx="8676964" cy="927969"/>
            <a:chOff x="-108012" y="4149843"/>
            <a:chExt cx="8676964" cy="927969"/>
          </a:xfrm>
        </p:grpSpPr>
        <p:sp>
          <p:nvSpPr>
            <p:cNvPr id="20" name="Выноска со стрелкой вверх 19"/>
            <p:cNvSpPr/>
            <p:nvPr/>
          </p:nvSpPr>
          <p:spPr>
            <a:xfrm rot="10800000">
              <a:off x="0" y="4149843"/>
              <a:ext cx="8568952" cy="927969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1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 со стрелкой вверх 6"/>
            <p:cNvSpPr/>
            <p:nvPr/>
          </p:nvSpPr>
          <p:spPr>
            <a:xfrm>
              <a:off x="-108012" y="4154304"/>
              <a:ext cx="8568952" cy="602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Участие в подготовке и рассмотрении проектов нормативных и методических документов по вопросам работы с документами в организации</a:t>
              </a:r>
              <a:endParaRPr lang="ru-RU" sz="15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8319" y="3718051"/>
            <a:ext cx="8581913" cy="1181792"/>
            <a:chOff x="-66967" y="3211566"/>
            <a:chExt cx="8581913" cy="960181"/>
          </a:xfrm>
        </p:grpSpPr>
        <p:sp>
          <p:nvSpPr>
            <p:cNvPr id="18" name="Выноска со стрелкой вверх 17"/>
            <p:cNvSpPr/>
            <p:nvPr/>
          </p:nvSpPr>
          <p:spPr>
            <a:xfrm rot="10800000">
              <a:off x="-54006" y="3211566"/>
              <a:ext cx="8568952" cy="960181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1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 со стрелкой вверх 8"/>
            <p:cNvSpPr/>
            <p:nvPr/>
          </p:nvSpPr>
          <p:spPr>
            <a:xfrm>
              <a:off x="-66967" y="3244891"/>
              <a:ext cx="8568952" cy="623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Подготовка предложений об определении сроков хранения документов, не предусмотренных перечнями, об изменении сроков хранения отдельных категорий документов, установленных перечнями</a:t>
              </a:r>
              <a:endParaRPr lang="ru-RU" sz="15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7524" y="2755809"/>
            <a:ext cx="8635919" cy="1082881"/>
            <a:chOff x="-66967" y="1935117"/>
            <a:chExt cx="8635919" cy="1082881"/>
          </a:xfrm>
        </p:grpSpPr>
        <p:sp>
          <p:nvSpPr>
            <p:cNvPr id="16" name="Выноска со стрелкой вверх 15"/>
            <p:cNvSpPr/>
            <p:nvPr/>
          </p:nvSpPr>
          <p:spPr>
            <a:xfrm rot="10800000">
              <a:off x="-66967" y="1935117"/>
              <a:ext cx="8568952" cy="1082881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1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Выноска со стрелкой вверх 10"/>
            <p:cNvSpPr/>
            <p:nvPr/>
          </p:nvSpPr>
          <p:spPr>
            <a:xfrm>
              <a:off x="0" y="1940999"/>
              <a:ext cx="8568952" cy="703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Рассмотрение и согласование актов о выделении к уничтожению дел, не подлежащих хранению и других актов</a:t>
              </a:r>
              <a:endParaRPr lang="ru-RU" sz="15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5108" y="1704529"/>
            <a:ext cx="8652163" cy="1184103"/>
            <a:chOff x="-83211" y="849281"/>
            <a:chExt cx="8652163" cy="1045013"/>
          </a:xfrm>
        </p:grpSpPr>
        <p:sp>
          <p:nvSpPr>
            <p:cNvPr id="14" name="Выноска со стрелкой вверх 13"/>
            <p:cNvSpPr/>
            <p:nvPr/>
          </p:nvSpPr>
          <p:spPr>
            <a:xfrm rot="10800000">
              <a:off x="0" y="849281"/>
              <a:ext cx="8568952" cy="1045013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1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Выноска со стрелкой вверх 12"/>
            <p:cNvSpPr/>
            <p:nvPr/>
          </p:nvSpPr>
          <p:spPr>
            <a:xfrm>
              <a:off x="-83211" y="854101"/>
              <a:ext cx="8568952" cy="718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Рассмотрение и согласование проектов номенклатуры дел организации, описей документов, документов постоянного и временного сроков хранения (свыше 10 лет), в том числе по личному составу</a:t>
              </a:r>
              <a:endParaRPr lang="ru-RU" sz="15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8319" y="876208"/>
            <a:ext cx="8598157" cy="932097"/>
            <a:chOff x="-29205" y="1832"/>
            <a:chExt cx="8598157" cy="932097"/>
          </a:xfrm>
        </p:grpSpPr>
        <p:sp>
          <p:nvSpPr>
            <p:cNvPr id="12" name="Выноска со стрелкой вверх 11"/>
            <p:cNvSpPr/>
            <p:nvPr/>
          </p:nvSpPr>
          <p:spPr>
            <a:xfrm rot="10800000">
              <a:off x="-29205" y="79761"/>
              <a:ext cx="8568952" cy="854168"/>
            </a:xfrm>
            <a:prstGeom prst="upArrowCallou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Выноска со стрелкой вверх 14"/>
            <p:cNvSpPr/>
            <p:nvPr/>
          </p:nvSpPr>
          <p:spPr>
            <a:xfrm rot="21600000">
              <a:off x="0" y="1832"/>
              <a:ext cx="8568952" cy="55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Организация ежегодного отбора дел для хранения и уничтожения</a:t>
              </a:r>
              <a:endParaRPr lang="ru-RU" sz="1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39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нарушений законодательства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архивного дела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463973690"/>
              </p:ext>
            </p:extLst>
          </p:nvPr>
        </p:nvGraphicFramePr>
        <p:xfrm>
          <a:off x="251520" y="1268760"/>
          <a:ext cx="8568952" cy="520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BatmanovaOA.ADMUGRA\Documents\Контрольная деятельность Службы\Организация публичных слушаний\фото\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751" y="1124744"/>
            <a:ext cx="3270981" cy="245323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" name="Picture 2" descr="C:\Users\BatmanovaOA.ADMUGRA\Documents\Контрольная деятельность Службы\Организация публичных слушаний\фото\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46" y="1118020"/>
            <a:ext cx="3275434" cy="245698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atmanovaOA.ADMUGRA\Documents\Контрольная деятельность Службы\Организация публичных слушаний\фото\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1" y="3784023"/>
            <a:ext cx="3292943" cy="240947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BatmanovaOA.ADMUGRA\Documents\Контрольная деятельность Службы\Организация публичных слушаний\фото\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59" y="3784024"/>
            <a:ext cx="3270046" cy="240947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192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Случаи нарушения требований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помещению архива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4198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290" y="122381"/>
            <a:ext cx="77957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Случаи нарушения требований </a:t>
            </a:r>
            <a:br>
              <a:rPr lang="ru-RU" sz="2300" b="1" dirty="0">
                <a:solidFill>
                  <a:schemeClr val="bg1"/>
                </a:solidFill>
              </a:rPr>
            </a:br>
            <a:r>
              <a:rPr lang="ru-RU" sz="2300" b="1" dirty="0">
                <a:solidFill>
                  <a:schemeClr val="bg1"/>
                </a:solidFill>
              </a:rPr>
              <a:t>к помещению архива организации</a:t>
            </a:r>
            <a:endParaRPr lang="ru-RU" sz="23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C:\Users\BatmanovaOA.ADMUGRA\Documents\Контрольная деятельность Службы\Организация публичных слушаний\фото\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76" y="1030293"/>
            <a:ext cx="3153768" cy="23645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9" y="1030292"/>
            <a:ext cx="3165273" cy="237314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BatmanovaOA.ADMUGRA\Documents\Контрольная деятельность Службы\Организация публичных слушаний\фото\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199573" cy="240009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20" y="3933056"/>
            <a:ext cx="3165274" cy="237355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084" y="188639"/>
            <a:ext cx="7056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Обеспечение температурно-влажностного режима </a:t>
            </a:r>
            <a:r>
              <a:rPr lang="ru-RU" sz="2300" b="1" dirty="0" smtClean="0">
                <a:solidFill>
                  <a:schemeClr val="bg1"/>
                </a:solidFill>
              </a:rPr>
              <a:t/>
            </a:r>
            <a:br>
              <a:rPr lang="ru-RU" sz="2300" b="1" dirty="0" smtClean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в </a:t>
            </a:r>
            <a:r>
              <a:rPr lang="ru-RU" sz="2300" b="1" dirty="0">
                <a:solidFill>
                  <a:schemeClr val="bg1"/>
                </a:solidFill>
              </a:rPr>
              <a:t>помещении архива организации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29" y="1149064"/>
            <a:ext cx="3731240" cy="255866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71932"/>
            <a:ext cx="3245569" cy="243457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072">
            <a:off x="2846400" y="1386002"/>
            <a:ext cx="2271955" cy="2844370"/>
          </a:xfrm>
          <a:prstGeom prst="rect">
            <a:avLst/>
          </a:prstGeom>
          <a:noFill/>
          <a:ln w="28575">
            <a:solidFill>
              <a:srgbClr val="0070C0">
                <a:alpha val="9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BatmanovaOA.ADMUGRA\Documents\Контрольная деятельность Службы\Организация публичных слушаний\фото\1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29" y="3862734"/>
            <a:ext cx="3731239" cy="24437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66" y="1290410"/>
            <a:ext cx="2379435" cy="279186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45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manovaOA.ADMUGRA\Documents\Контрольная деятельность Службы\Организация публичных слушаний\фото\1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5"/>
          <a:stretch/>
        </p:blipFill>
        <p:spPr>
          <a:xfrm>
            <a:off x="4580060" y="1324946"/>
            <a:ext cx="3561302" cy="20898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51" y="3789040"/>
            <a:ext cx="3561302" cy="227363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3525" t="8003" r="33484" b="11950"/>
          <a:stretch/>
        </p:blipFill>
        <p:spPr bwMode="auto">
          <a:xfrm>
            <a:off x="894269" y="2132856"/>
            <a:ext cx="2849281" cy="302433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18910" y="2984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светового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6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8076664"/>
              </p:ext>
            </p:extLst>
          </p:nvPr>
        </p:nvGraphicFramePr>
        <p:xfrm>
          <a:off x="395536" y="1700808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8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528" y="239168"/>
            <a:ext cx="793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Соблюдение санитарно-гигиенического режима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6335" y="1301791"/>
            <a:ext cx="67157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систематическую влажную уборку в архивохранилищах;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реже одного раза в год проводить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обеспыливание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коробок, связок с документами, шкафов, стеллажей;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обрабатывать цокольные части стеллажей, полы, плинтусы, подоконники водными растворами антисептиков;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обследование документов и помещений архивохранилищ для своевременного обнаружения насекомых и плесени два раза в год;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фиксировать проводимые санитарно-гигиенические работы в журнале.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3364" y="1386592"/>
            <a:ext cx="569716" cy="542769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93364" y="2303311"/>
            <a:ext cx="569716" cy="542769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98147" y="3306635"/>
            <a:ext cx="569716" cy="542769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3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26411" y="4559653"/>
            <a:ext cx="569716" cy="542769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6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56305" y="5661248"/>
            <a:ext cx="569716" cy="542769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9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7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SC02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924436" cy="289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5" descr="IMG_46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4105"/>
            <a:ext cx="3632528" cy="289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3" descr="2 этаж архивохранилище, новые стелла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072702"/>
            <a:ext cx="4291440" cy="285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83513" y="0"/>
            <a:ext cx="7939747" cy="10482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alibri Light" panose="020F0302020204030204" pitchFamily="34" charset="0"/>
              </a:rPr>
              <a:t>Организация хранения архивных документов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4823629"/>
              </p:ext>
            </p:extLst>
          </p:nvPr>
        </p:nvGraphicFramePr>
        <p:xfrm>
          <a:off x="251520" y="1124744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нарушений законодательства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архивного дела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5526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учета поступления и выбытия дел, документов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фондов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(ведется в архиве организации, хранящем документы более одного фонда)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фонда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дел, документов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(ведется при наличии в архиве организации двух и более описей дел, документов ведется реестр описей)</a:t>
            </a:r>
          </a:p>
        </p:txBody>
      </p:sp>
      <p:sp>
        <p:nvSpPr>
          <p:cNvPr id="6" name="Овал 5"/>
          <p:cNvSpPr/>
          <p:nvPr/>
        </p:nvSpPr>
        <p:spPr>
          <a:xfrm>
            <a:off x="532184" y="1399042"/>
            <a:ext cx="723165" cy="705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DAFAAAC-27AC-4B37-8CDB-35253453EA4A}"/>
              </a:ext>
            </a:extLst>
          </p:cNvPr>
          <p:cNvSpPr/>
          <p:nvPr/>
        </p:nvSpPr>
        <p:spPr>
          <a:xfrm>
            <a:off x="532185" y="2295217"/>
            <a:ext cx="723165" cy="705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DAFAAAC-27AC-4B37-8CDB-35253453EA4A}"/>
              </a:ext>
            </a:extLst>
          </p:cNvPr>
          <p:cNvSpPr/>
          <p:nvPr/>
        </p:nvSpPr>
        <p:spPr>
          <a:xfrm>
            <a:off x="544302" y="3191392"/>
            <a:ext cx="723165" cy="705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DAFAAAC-27AC-4B37-8CDB-35253453EA4A}"/>
              </a:ext>
            </a:extLst>
          </p:cNvPr>
          <p:cNvSpPr/>
          <p:nvPr/>
        </p:nvSpPr>
        <p:spPr>
          <a:xfrm>
            <a:off x="542113" y="4133229"/>
            <a:ext cx="723165" cy="705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DAFAAAC-27AC-4B37-8CDB-35253453EA4A}"/>
              </a:ext>
            </a:extLst>
          </p:cNvPr>
          <p:cNvSpPr/>
          <p:nvPr/>
        </p:nvSpPr>
        <p:spPr>
          <a:xfrm>
            <a:off x="536339" y="5054314"/>
            <a:ext cx="735977" cy="7436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6736" y="237365"/>
            <a:ext cx="7939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+mj-lt"/>
              </a:rPr>
              <a:t>Основные учетные документы архива организации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54644" y="1508413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63428" y="2475160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54644" y="3389310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3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91664" y="4250863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34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54644" y="5217610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3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5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181" y="76518"/>
            <a:ext cx="7939747" cy="10482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7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Ведение учетных документов в архиве организации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500" t="7699" r="32276" b="6902"/>
          <a:stretch/>
        </p:blipFill>
        <p:spPr>
          <a:xfrm>
            <a:off x="4727435" y="1078553"/>
            <a:ext cx="4055902" cy="5378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3" y="1074857"/>
            <a:ext cx="3875322" cy="53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504" y="332656"/>
            <a:ext cx="4221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Результаты публичного обсуждения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единого понимания обязательных требований в сфере архивного дела у всех участников контрольной деятельности.</a:t>
            </a:r>
          </a:p>
          <a:p>
            <a:pPr indent="531813" algn="just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причин, факторов и условий, способствующих нарушению обязательных требований.</a:t>
            </a:r>
          </a:p>
          <a:p>
            <a:pPr indent="531813" algn="just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позитивной ответственности, поддержание мотивации к добросовестному правовому поведению подконтрольных субъектов.</a:t>
            </a:r>
          </a:p>
          <a:p>
            <a:pPr indent="531813" algn="just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уровня правовой грамотности подконтрольных субъектов, в том числе путем обеспечения доступности информации об обязательных требованиях законодательства в сфере архивного дела, и необходимых мерах по их исполнению.</a:t>
            </a:r>
          </a:p>
        </p:txBody>
      </p:sp>
    </p:spTree>
    <p:extLst>
      <p:ext uri="{BB962C8B-B14F-4D97-AF65-F5344CB8AC3E}">
        <p14:creationId xmlns:p14="http://schemas.microsoft.com/office/powerpoint/2010/main" val="23580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21297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157192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 для направления вопросов, </a:t>
            </a:r>
          </a:p>
          <a:p>
            <a:pPr algn="r"/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предложений и замечаний по итогам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публичных обсуждений: 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ShcherbakNS@admhmao.ru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7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1115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Цели проведения публичных обсуждений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2174079"/>
              </p:ext>
            </p:extLst>
          </p:nvPr>
        </p:nvGraphicFramePr>
        <p:xfrm>
          <a:off x="395536" y="119675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6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Информационное сопровождение контрольно-надзорной деятельности Архивной службы Югры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459" y="121894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208A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сайт Службы по делам архивов Ханты-Мансийского  автономного округа – Югры </a:t>
            </a:r>
            <a:r>
              <a:rPr lang="en-US" sz="1600" b="1" dirty="0" smtClean="0">
                <a:solidFill>
                  <a:srgbClr val="208AB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en-US" sz="1600" b="1" dirty="0">
                <a:solidFill>
                  <a:srgbClr val="208AB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://archivesl.admhmao.ru</a:t>
            </a:r>
            <a:r>
              <a:rPr lang="en-US" sz="1600" b="1" dirty="0" smtClean="0">
                <a:solidFill>
                  <a:srgbClr val="208AB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/</a:t>
            </a:r>
            <a:endParaRPr lang="ru-RU" sz="1600" b="1" dirty="0" smtClean="0">
              <a:solidFill>
                <a:srgbClr val="208AB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412776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Выноска 2 (с границей) 7"/>
          <p:cNvSpPr/>
          <p:nvPr/>
        </p:nvSpPr>
        <p:spPr>
          <a:xfrm>
            <a:off x="1239919" y="2321262"/>
            <a:ext cx="4844249" cy="1179746"/>
          </a:xfrm>
          <a:prstGeom prst="accentCallout2">
            <a:avLst>
              <a:gd name="adj1" fmla="val 19346"/>
              <a:gd name="adj2" fmla="val -5579"/>
              <a:gd name="adj3" fmla="val 18751"/>
              <a:gd name="adj4" fmla="val -16979"/>
              <a:gd name="adj5" fmla="val -21907"/>
              <a:gd name="adj6" fmla="val -11476"/>
            </a:avLst>
          </a:prstGeom>
          <a:noFill/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«Контрольно-надзорная деятельность»</a:t>
            </a: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Профилактика нарушений обязательных требований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4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F599308-2B51-4D9D-9F9B-2C2E81CA918F}"/>
              </a:ext>
            </a:extLst>
          </p:cNvPr>
          <p:cNvCxnSpPr>
            <a:cxnSpLocks/>
          </p:cNvCxnSpPr>
          <p:nvPr/>
        </p:nvCxnSpPr>
        <p:spPr>
          <a:xfrm flipV="1">
            <a:off x="1835696" y="3547066"/>
            <a:ext cx="0" cy="2690246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093251" y="3501008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67448" y="4382029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59524" y="5146309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604949" y="3343791"/>
            <a:ext cx="6138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нормативная база федерального и регионального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законодательства, </a:t>
            </a:r>
            <a:r>
              <a:rPr lang="ru-RU" dirty="0" smtClean="0"/>
              <a:t>регламентирующая  </a:t>
            </a:r>
            <a:r>
              <a:rPr lang="ru-RU" dirty="0"/>
              <a:t>контрольно-надзорную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04949" y="4267121"/>
            <a:ext cx="626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Обязательные требования, которое </a:t>
            </a:r>
            <a:r>
              <a:rPr lang="ru-RU" dirty="0"/>
              <a:t>подлежат проверке в рамках регионального государственного контроля </a:t>
            </a:r>
            <a:r>
              <a:rPr lang="ru-RU" dirty="0" smtClean="0"/>
              <a:t> (</a:t>
            </a:r>
            <a:r>
              <a:rPr lang="ru-RU" dirty="0"/>
              <a:t>надзора)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04949" y="5018063"/>
            <a:ext cx="607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правоприменительной практики контрольно-надзорной деятельности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041645" y="5876806"/>
            <a:ext cx="358334" cy="38984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4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616067" y="5664394"/>
            <a:ext cx="625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проводимых Службой по делам архивов контрольно-надзорных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849382" y="1108649"/>
            <a:ext cx="8125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</a:t>
            </a: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контроля - деятельность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исполнительных органов государственной власти, государственных учреждений автономного округа (контролируемые лица), по хранению, комплектованию, учету и использованию документов Архивного фонда РФ и других архивных документов.  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30672" y="1355947"/>
            <a:ext cx="312605" cy="333520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5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675" tIns="31838" rIns="63675" bIns="31838" rtlCol="0" anchor="ctr"/>
            <a:lstStyle/>
            <a:p>
              <a:pPr algn="ctr"/>
              <a:endParaRPr lang="ru-RU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675" tIns="31838" rIns="63675" bIns="31838" rtlCol="0" anchor="ctr"/>
            <a:lstStyle/>
            <a:p>
              <a:pPr algn="ctr"/>
              <a:endParaRPr lang="ru-RU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79521" y="2981781"/>
            <a:ext cx="7469887" cy="3244863"/>
            <a:chOff x="1613427" y="2107179"/>
            <a:chExt cx="8772507" cy="4040816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7662044" y="4078362"/>
              <a:ext cx="272389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4763083" y="2144852"/>
              <a:ext cx="0" cy="5481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3372201" y="2107179"/>
              <a:ext cx="68796" cy="75347"/>
            </a:xfrm>
            <a:prstGeom prst="ellipse">
              <a:avLst/>
            </a:prstGeom>
            <a:ln w="31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6871556" y="3017152"/>
              <a:ext cx="2769714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4729969" y="5562183"/>
              <a:ext cx="0" cy="5481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1647825" y="3706953"/>
              <a:ext cx="1835703" cy="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Шестиугольник 79"/>
            <p:cNvSpPr/>
            <p:nvPr/>
          </p:nvSpPr>
          <p:spPr>
            <a:xfrm rot="5400000">
              <a:off x="4180258" y="2405630"/>
              <a:ext cx="1142032" cy="1215798"/>
            </a:xfrm>
            <a:prstGeom prst="hexagon">
              <a:avLst/>
            </a:prstGeom>
            <a:ln w="19050">
              <a:solidFill>
                <a:srgbClr val="345897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2100" b="1" dirty="0" smtClean="0">
                  <a:solidFill>
                    <a:srgbClr val="70AC46"/>
                  </a:solidFill>
                </a:rPr>
                <a:t>18</a:t>
              </a:r>
              <a:endParaRPr lang="ru-RU" sz="2100" b="1" dirty="0">
                <a:solidFill>
                  <a:srgbClr val="70AC46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455532" y="2277185"/>
              <a:ext cx="2673904" cy="38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</a:rPr>
                <a:t>Умеренного риска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82" name="Шестиугольник 81"/>
            <p:cNvSpPr/>
            <p:nvPr/>
          </p:nvSpPr>
          <p:spPr>
            <a:xfrm rot="5400000">
              <a:off x="3455638" y="3368347"/>
              <a:ext cx="1240057" cy="1269338"/>
            </a:xfrm>
            <a:prstGeom prst="hexagon">
              <a:avLst/>
            </a:prstGeom>
            <a:ln w="19050">
              <a:solidFill>
                <a:srgbClr val="345897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2100" b="1" dirty="0" smtClean="0">
                  <a:solidFill>
                    <a:srgbClr val="70AC46"/>
                  </a:solidFill>
                </a:rPr>
                <a:t>5</a:t>
              </a:r>
              <a:endParaRPr lang="ru-RU" sz="2100" b="1" dirty="0">
                <a:solidFill>
                  <a:srgbClr val="70AC46"/>
                </a:solidFill>
              </a:endParaRPr>
            </a:p>
          </p:txBody>
        </p:sp>
        <p:sp>
          <p:nvSpPr>
            <p:cNvPr id="83" name="Шестиугольник 82"/>
            <p:cNvSpPr/>
            <p:nvPr/>
          </p:nvSpPr>
          <p:spPr>
            <a:xfrm rot="5400000">
              <a:off x="5679203" y="2387640"/>
              <a:ext cx="1137478" cy="1247227"/>
            </a:xfrm>
            <a:prstGeom prst="hexagon">
              <a:avLst/>
            </a:prstGeom>
            <a:ln w="19050">
              <a:solidFill>
                <a:srgbClr val="345897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2100" b="1" dirty="0" smtClean="0">
                  <a:solidFill>
                    <a:srgbClr val="70AC46"/>
                  </a:solidFill>
                </a:rPr>
                <a:t>31</a:t>
              </a:r>
              <a:endParaRPr lang="ru-RU" sz="2100" b="1" dirty="0">
                <a:solidFill>
                  <a:srgbClr val="70AC46"/>
                </a:solidFill>
              </a:endParaRPr>
            </a:p>
          </p:txBody>
        </p:sp>
        <p:sp>
          <p:nvSpPr>
            <p:cNvPr id="84" name="Шестиугольник 83"/>
            <p:cNvSpPr/>
            <p:nvPr/>
          </p:nvSpPr>
          <p:spPr>
            <a:xfrm rot="5400000">
              <a:off x="4850540" y="3375359"/>
              <a:ext cx="1346233" cy="1361489"/>
            </a:xfrm>
            <a:prstGeom prst="hexagon">
              <a:avLst/>
            </a:prstGeom>
            <a:ln w="28575">
              <a:solidFill>
                <a:srgbClr val="345897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smtClean="0">
                  <a:solidFill>
                    <a:srgbClr val="70AC46"/>
                  </a:solidFill>
                </a:rPr>
                <a:t>146 </a:t>
              </a:r>
              <a:r>
                <a:rPr lang="ru-RU" sz="1200" b="1" dirty="0" smtClean="0">
                  <a:solidFill>
                    <a:srgbClr val="70AC46"/>
                  </a:solidFill>
                </a:rPr>
                <a:t>объектов</a:t>
              </a:r>
              <a:endParaRPr lang="ru-RU" sz="1200" b="1" dirty="0">
                <a:solidFill>
                  <a:srgbClr val="70AC46"/>
                </a:solidFill>
              </a:endParaRPr>
            </a:p>
          </p:txBody>
        </p:sp>
        <p:sp>
          <p:nvSpPr>
            <p:cNvPr id="85" name="Шестиугольник 84"/>
            <p:cNvSpPr/>
            <p:nvPr/>
          </p:nvSpPr>
          <p:spPr>
            <a:xfrm rot="5400000">
              <a:off x="4134316" y="4429184"/>
              <a:ext cx="1197570" cy="1252144"/>
            </a:xfrm>
            <a:prstGeom prst="hexagon">
              <a:avLst/>
            </a:prstGeom>
            <a:ln w="19050">
              <a:solidFill>
                <a:srgbClr val="345897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2100" b="1" dirty="0" smtClean="0">
                  <a:solidFill>
                    <a:srgbClr val="70AC46"/>
                  </a:solidFill>
                </a:rPr>
                <a:t>123</a:t>
              </a:r>
              <a:endParaRPr lang="ru-RU" sz="2100" b="1" dirty="0">
                <a:solidFill>
                  <a:srgbClr val="70AC46"/>
                </a:solidFill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flipH="1" flipV="1">
              <a:off x="3440997" y="2144853"/>
              <a:ext cx="1302590" cy="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рямоугольник 86"/>
            <p:cNvSpPr/>
            <p:nvPr/>
          </p:nvSpPr>
          <p:spPr>
            <a:xfrm>
              <a:off x="1625777" y="3858944"/>
              <a:ext cx="2673904" cy="38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</a:rPr>
                <a:t>Среднего риска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613427" y="3883085"/>
              <a:ext cx="68796" cy="75347"/>
            </a:xfrm>
            <a:prstGeom prst="ellipse">
              <a:avLst/>
            </a:prstGeom>
            <a:ln w="31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918843" y="2357071"/>
              <a:ext cx="3433031" cy="651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</a:rPr>
                <a:t>Исполнительный орган государственной власти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10283078" y="4003016"/>
              <a:ext cx="68796" cy="75347"/>
            </a:xfrm>
            <a:prstGeom prst="ellipse">
              <a:avLst/>
            </a:prstGeom>
            <a:ln w="31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2347158" y="5605697"/>
              <a:ext cx="3195089" cy="38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rgbClr val="002060"/>
                  </a:solidFill>
                </a:rPr>
                <a:t>Низкого риска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2874633" y="6122341"/>
              <a:ext cx="1835703" cy="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2805837" y="6072648"/>
              <a:ext cx="68796" cy="75347"/>
            </a:xfrm>
            <a:prstGeom prst="ellipse">
              <a:avLst/>
            </a:prstGeom>
            <a:ln w="31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Шестиугольник 96"/>
          <p:cNvSpPr/>
          <p:nvPr/>
        </p:nvSpPr>
        <p:spPr>
          <a:xfrm rot="5400000">
            <a:off x="5216321" y="4008507"/>
            <a:ext cx="913420" cy="991344"/>
          </a:xfrm>
          <a:prstGeom prst="hexagon">
            <a:avLst/>
          </a:prstGeom>
          <a:ln w="19050">
            <a:solidFill>
              <a:srgbClr val="34589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100" b="1" dirty="0" smtClean="0">
                <a:solidFill>
                  <a:srgbClr val="70AC46"/>
                </a:solidFill>
              </a:rPr>
              <a:t>115</a:t>
            </a:r>
            <a:endParaRPr lang="ru-RU" sz="2100" b="1" dirty="0">
              <a:solidFill>
                <a:srgbClr val="70AC46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257275" y="3967280"/>
            <a:ext cx="2728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Государственные учреждения </a:t>
            </a:r>
            <a:r>
              <a:rPr lang="ru-RU" sz="1400" dirty="0">
                <a:solidFill>
                  <a:srgbClr val="002060"/>
                </a:solidFill>
              </a:rPr>
              <a:t>окружной формы собственности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203583" y="25118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Структура объектов контроля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7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180086" y="1003891"/>
            <a:ext cx="7640387" cy="54727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125-ФЗ «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архивной деле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  от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июня 2005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42-оз «Об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архивном деле в 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Ханты-Мансийском автономном округе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Югре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учёта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документов Архивного фонда Российской Федерации и других архивных документов в органах государственной власти, органах местного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самоуправления и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организациях, утвержденных приказом Минкультуры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от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марта 2015 года №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526;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указанием сроков их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хранения, утвержденный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приказом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Росархива от 20 декабря 2019 года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. 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1528" y="105803"/>
            <a:ext cx="7939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Обзор нормативных правовых актов, </a:t>
            </a:r>
            <a:r>
              <a:rPr lang="ru-RU" sz="2200" b="1" dirty="0" smtClean="0">
                <a:solidFill>
                  <a:schemeClr val="bg1"/>
                </a:solidFill>
              </a:rPr>
              <a:t>исполнение </a:t>
            </a:r>
            <a:r>
              <a:rPr lang="ru-RU" sz="2200" b="1" dirty="0">
                <a:solidFill>
                  <a:schemeClr val="bg1"/>
                </a:solidFill>
              </a:rPr>
              <a:t>которых подлежит проверке в сфере </a:t>
            </a:r>
            <a:r>
              <a:rPr lang="ru-RU" sz="2200" b="1" dirty="0" smtClean="0">
                <a:solidFill>
                  <a:schemeClr val="bg1"/>
                </a:solidFill>
              </a:rPr>
              <a:t>архивного дела</a:t>
            </a:r>
            <a:endParaRPr lang="ru-RU" sz="2200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1124744"/>
            <a:ext cx="461976" cy="504056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9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9594" y="2132856"/>
            <a:ext cx="461976" cy="504056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9869" y="3352824"/>
            <a:ext cx="461976" cy="504056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5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6603" y="5076849"/>
            <a:ext cx="461976" cy="504056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2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solidFill>
              <a:srgbClr val="4B7D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«Об архивной деле в Российской Федерации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17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сохранность архивных документов, в том числе документов по личному составу,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сроков их хранения,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установленных федеральными законами, иными нормативными правовыми актами Российской Федерации,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также перечнями документов, предусмотренными частью 3 статьи 6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частями 1 и 1.1 статьи 23 Федерального закона № 125-ФЗ.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2 статьи 17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документов Архивного фонда Российской Федерации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Часть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статьи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 проведения в установленном порядке экспертизы ценности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документов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запрещается.</a:t>
            </a:r>
          </a:p>
        </p:txBody>
      </p:sp>
    </p:spTree>
    <p:extLst>
      <p:ext uri="{BB962C8B-B14F-4D97-AF65-F5344CB8AC3E}">
        <p14:creationId xmlns:p14="http://schemas.microsoft.com/office/powerpoint/2010/main" val="3992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«Об архивной деле в Российской Федерации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4096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5. Состав Архивного фонда Российской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 состав Архивного фонда Российской Федерации входят находящиеся на территории Российской Федерации архивные документы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 от источника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происхождения, времени и способа создания, вида носителя, форм собственности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хранения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в том числе юридические акты, управленческая документация, документы, содержащие результаты научно-исследовательских, опытно-конструкторских и технологических работ, градостроительная документация, кино-, фото-, видео- и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фонодокументы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электронные и телеметрические документы, рукописи, рисунки, чертежи, дневники, переписка, мемуары, копии архивных документов на правах подлинников, а также архивные документы государственных организаций, находящихся в иностранных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государствах.</a:t>
            </a:r>
          </a:p>
          <a:p>
            <a:pPr algn="just"/>
            <a:endParaRPr lang="ru-R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7 статьи 6</a:t>
            </a:r>
          </a:p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Включение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документов, находящихся в частной собственности, в состав Архивного фонда Российской Федерации осуществляется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экспертизы ценности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документов и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 договором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между собственником или владельцем архивных документов и государственным или муниципальным архивом (органом местного самоуправления), музеем, библиотекой либо научной организацией, включенной в перечень, который утверждается Правительством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39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«Об архивной деле в Российской Федерации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15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финансовые, материально-технические и иные условия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необходимые для комплектования, хранения, учета и использования архивных документов,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предоставлять создаваемым ими архивам здания и (или) помещения,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отвечающие нормативным требованиям хранения архивных документов и условиям труда работников архивов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нормативных условий хранения документов включает: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оснащение архивохранилищ специальным оборудованием для хранения документов;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оборудование помещения архива организации средствами пожаротушения, охранной и пожарной сигнализацией;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противопожарного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охранного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нормативных температурно-влажностного, светового режимов, проведение санитарно-гигиенических мероприятий.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12670</TotalTime>
  <Words>1448</Words>
  <Application>Microsoft Office PowerPoint</Application>
  <PresentationFormat>Экран (4:3)</PresentationFormat>
  <Paragraphs>182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АПК «Безопасный город»</dc:title>
  <dc:creator>Vechtomoffs</dc:creator>
  <cp:lastModifiedBy>Твердохлеб Дмитрий Николаевич</cp:lastModifiedBy>
  <cp:revision>758</cp:revision>
  <cp:lastPrinted>2022-05-04T05:00:36Z</cp:lastPrinted>
  <dcterms:created xsi:type="dcterms:W3CDTF">2016-02-17T17:43:49Z</dcterms:created>
  <dcterms:modified xsi:type="dcterms:W3CDTF">2022-06-01T09:01:16Z</dcterms:modified>
</cp:coreProperties>
</file>