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74" r:id="rId4"/>
    <p:sldId id="270" r:id="rId5"/>
    <p:sldId id="269" r:id="rId6"/>
    <p:sldId id="273" r:id="rId7"/>
    <p:sldId id="271" r:id="rId8"/>
    <p:sldId id="275" r:id="rId9"/>
    <p:sldId id="281" r:id="rId10"/>
    <p:sldId id="277" r:id="rId11"/>
    <p:sldId id="278" r:id="rId12"/>
    <p:sldId id="282" r:id="rId13"/>
    <p:sldId id="276" r:id="rId14"/>
    <p:sldId id="280" r:id="rId15"/>
    <p:sldId id="279" r:id="rId16"/>
    <p:sldId id="266" r:id="rId17"/>
    <p:sldId id="272" r:id="rId18"/>
    <p:sldId id="265" r:id="rId19"/>
    <p:sldId id="259" r:id="rId20"/>
  </p:sldIdLst>
  <p:sldSz cx="9144000" cy="6858000" type="screen4x3"/>
  <p:notesSz cx="6670675" cy="9875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8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5D32A-2806-466D-B558-993E470C1E05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683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7068" y="4691023"/>
            <a:ext cx="5336540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505" y="938033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562C9-36E9-4929-AC43-EF081EF07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96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562C9-36E9-4929-AC43-EF081EF0791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67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562C9-36E9-4929-AC43-EF081EF0791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67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ruskills.net/wp-content/uploads/2018/04/pic2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1968" y="1268760"/>
            <a:ext cx="7152072" cy="3600400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effectLst>
                  <a:reflection blurRad="635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Социальная сеть деловых контактов </a:t>
            </a:r>
            <a:r>
              <a:rPr lang="en-US" dirty="0" err="1" smtClean="0">
                <a:effectLst>
                  <a:reflection blurRad="635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SkillsNet</a:t>
            </a:r>
            <a:r>
              <a:rPr lang="ru-RU" dirty="0" smtClean="0">
                <a:effectLst>
                  <a:reflection blurRad="635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effectLst>
                  <a:reflection blurRad="635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www.SkillsNet.ru)</a:t>
            </a:r>
            <a:endParaRPr lang="ru-RU" dirty="0">
              <a:effectLst>
                <a:reflection blurRad="6350" endPos="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44135"/>
            <a:ext cx="7416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Дептруда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занятости Югры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73795" y="5517232"/>
            <a:ext cx="5637010" cy="41743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г. Ханты-Мансийск, 2019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48872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>
                  <a:reflection blurRad="6350" endPos="0" dir="5400000" sy="-100000" algn="bl" rotWithShape="0"/>
                </a:effectLst>
              </a:rPr>
              <a:t>Профиль организации</a:t>
            </a:r>
            <a:endParaRPr lang="ru-RU" sz="3200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1340768"/>
            <a:ext cx="7632848" cy="4896544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000" dirty="0" smtClean="0"/>
              <a:t>		</a:t>
            </a: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9055" t="7614" r="19847" b="12776"/>
          <a:stretch/>
        </p:blipFill>
        <p:spPr bwMode="auto">
          <a:xfrm>
            <a:off x="971600" y="1129184"/>
            <a:ext cx="7492731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224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48872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>
                  <a:reflection blurRad="6350" endPos="0" dir="5400000" sy="-100000" algn="bl" rotWithShape="0"/>
                </a:effectLst>
              </a:rPr>
              <a:t>Вакансии компании</a:t>
            </a:r>
            <a:endParaRPr lang="ru-RU" sz="3200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1340768"/>
            <a:ext cx="7632848" cy="4896544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000" dirty="0" smtClean="0"/>
              <a:t>		</a:t>
            </a:r>
            <a:endParaRPr lang="ru-RU" sz="200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27827" t="7188" r="28885" b="9090"/>
          <a:stretch/>
        </p:blipFill>
        <p:spPr bwMode="auto">
          <a:xfrm>
            <a:off x="1403648" y="1196752"/>
            <a:ext cx="6768752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0163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48872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>
                  <a:reflection blurRad="6350" endPos="0" dir="5400000" sy="-100000" algn="bl" rotWithShape="0"/>
                </a:effectLst>
              </a:rPr>
              <a:t>Поиск образовательных организаций</a:t>
            </a:r>
            <a:endParaRPr lang="ru-RU" sz="3200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1340768"/>
            <a:ext cx="7632848" cy="4896544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000" dirty="0" smtClean="0"/>
              <a:t>		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1762" t="10782" r="20680" b="19873"/>
          <a:stretch/>
        </p:blipFill>
        <p:spPr bwMode="auto">
          <a:xfrm>
            <a:off x="755576" y="1124744"/>
            <a:ext cx="7776863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8047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48872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>
                  <a:reflection blurRad="6350" endPos="0" dir="5400000" sy="-100000" algn="bl" rotWithShape="0"/>
                </a:effectLst>
              </a:rPr>
              <a:t>Поиск тематических групп</a:t>
            </a:r>
            <a:endParaRPr lang="ru-RU" sz="3200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1340768"/>
            <a:ext cx="7632848" cy="4896544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000" dirty="0" smtClean="0"/>
              <a:t>		</a:t>
            </a: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1644" t="9091" r="22345" b="7611"/>
          <a:stretch/>
        </p:blipFill>
        <p:spPr bwMode="auto">
          <a:xfrm>
            <a:off x="899592" y="1321083"/>
            <a:ext cx="7488832" cy="48442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8915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48872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>
                  <a:reflection blurRad="6350" endPos="0" dir="5400000" sy="-100000" algn="bl" rotWithShape="0"/>
                </a:effectLst>
              </a:rPr>
              <a:t>Создание группы</a:t>
            </a:r>
            <a:endParaRPr lang="ru-RU" sz="3200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1340768"/>
            <a:ext cx="7632848" cy="4896544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000" dirty="0" smtClean="0"/>
              <a:t>		</a:t>
            </a:r>
            <a:endParaRPr lang="ru-RU" sz="2000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28994" t="10618" r="29021" b="6442"/>
          <a:stretch/>
        </p:blipFill>
        <p:spPr bwMode="auto">
          <a:xfrm>
            <a:off x="1115616" y="1196752"/>
            <a:ext cx="6840760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4143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48872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>
                  <a:reflection blurRad="6350" endPos="0" dir="5400000" sy="-100000" algn="bl" rotWithShape="0"/>
                </a:effectLst>
              </a:rPr>
              <a:t>Страница группы</a:t>
            </a:r>
            <a:endParaRPr lang="ru-RU" sz="3200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1340768"/>
            <a:ext cx="7632848" cy="4896544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000" dirty="0" smtClean="0"/>
              <a:t>		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7233" t="6977" r="28767" b="62368"/>
          <a:stretch/>
        </p:blipFill>
        <p:spPr bwMode="auto">
          <a:xfrm>
            <a:off x="1331640" y="1268760"/>
            <a:ext cx="6264696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28660" t="12474" r="29599" b="40747"/>
          <a:stretch/>
        </p:blipFill>
        <p:spPr bwMode="auto">
          <a:xfrm>
            <a:off x="1331640" y="2708920"/>
            <a:ext cx="6264696" cy="3866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32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512511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effectLst>
                  <a:reflection blurRad="6350" endPos="0" dir="5400000" sy="-100000" algn="bl" rotWithShape="0"/>
                </a:effectLst>
              </a:rPr>
              <a:t>Размещение публикации (поста)</a:t>
            </a:r>
            <a:endParaRPr lang="ru-RU" sz="4000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71600" y="2420888"/>
            <a:ext cx="7272808" cy="361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24000" y="2573288"/>
            <a:ext cx="7272808" cy="361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19384" t="6976" r="19967" b="59197"/>
          <a:stretch/>
        </p:blipFill>
        <p:spPr bwMode="auto">
          <a:xfrm>
            <a:off x="827584" y="2276872"/>
            <a:ext cx="7632848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748" y="476672"/>
            <a:ext cx="6512511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effectLst>
                  <a:reflection blurRad="6350" endPos="0" dir="5400000" sy="-100000" algn="bl" rotWithShape="0"/>
                </a:effectLst>
              </a:rPr>
              <a:t>Прочие возможности</a:t>
            </a:r>
            <a:endParaRPr lang="ru-RU" sz="4000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71600" y="2420888"/>
            <a:ext cx="7272808" cy="361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24000" y="2573288"/>
            <a:ext cx="7272808" cy="361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sz="quarter" idx="13"/>
          </p:nvPr>
        </p:nvSpPr>
        <p:spPr>
          <a:xfrm>
            <a:off x="935596" y="3005728"/>
            <a:ext cx="7344816" cy="275385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    </a:t>
            </a:r>
            <a:r>
              <a:rPr lang="ru-RU" sz="2600" dirty="0" smtClean="0">
                <a:solidFill>
                  <a:schemeClr val="tx1"/>
                </a:solidFill>
              </a:rPr>
              <a:t>Глобальный поиск по сети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tx1"/>
                </a:solidFill>
              </a:rPr>
              <a:t>   Отправка сообщения об ошибке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tx1"/>
                </a:solidFill>
              </a:rPr>
              <a:t>   Создание резюме на портале «Работа в России» 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tx1"/>
                </a:solidFill>
              </a:rPr>
              <a:t>   Просмотр уведомлений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tx1"/>
                </a:solidFill>
              </a:rPr>
              <a:t>   Отправка сообщений зарегистрированным пользователям и организациям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tx1"/>
                </a:solidFill>
              </a:rPr>
              <a:t>   Редактирование профиля</a:t>
            </a:r>
          </a:p>
          <a:p>
            <a:pPr>
              <a:buFont typeface="Wingdings" pitchFamily="2" charset="2"/>
              <a:buChar char="ü"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088994" y="2952564"/>
            <a:ext cx="7308177" cy="2555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61006" t="9091" r="20799" b="84567"/>
          <a:stretch/>
        </p:blipFill>
        <p:spPr bwMode="auto">
          <a:xfrm>
            <a:off x="2015716" y="1592395"/>
            <a:ext cx="5184576" cy="961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0221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48872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>
                  <a:reflection blurRad="6350" endPos="0" dir="5400000" sy="-100000" algn="bl" rotWithShape="0"/>
                </a:effectLst>
              </a:rPr>
              <a:t>Преимущества </a:t>
            </a:r>
            <a:r>
              <a:rPr lang="en-US" sz="3200" dirty="0" err="1" smtClean="0">
                <a:effectLst>
                  <a:reflection blurRad="6350" endPos="0" dir="5400000" sy="-100000" algn="bl" rotWithShape="0"/>
                </a:effectLst>
              </a:rPr>
              <a:t>SkillsNet</a:t>
            </a:r>
            <a:endParaRPr lang="ru-RU" sz="3200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1268760"/>
            <a:ext cx="7632848" cy="4824536"/>
          </a:xfrm>
        </p:spPr>
        <p:txBody>
          <a:bodyPr>
            <a:noAutofit/>
          </a:bodyPr>
          <a:lstStyle/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ea typeface="Calibri"/>
                <a:cs typeface="Times New Roman"/>
              </a:rPr>
              <a:t>•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ru-RU" sz="2000" dirty="0" smtClean="0">
                <a:ea typeface="Calibri"/>
                <a:cs typeface="Times New Roman"/>
              </a:rPr>
              <a:t>   Создание «живого» </a:t>
            </a:r>
            <a:r>
              <a:rPr lang="ru-RU" sz="2000" dirty="0">
                <a:ea typeface="Calibri"/>
                <a:cs typeface="Times New Roman"/>
              </a:rPr>
              <a:t>и </a:t>
            </a:r>
            <a:r>
              <a:rPr lang="ru-RU" sz="2000" dirty="0" smtClean="0">
                <a:ea typeface="Calibri"/>
                <a:cs typeface="Times New Roman"/>
              </a:rPr>
              <a:t>интересного профиля-резюме соискателя, упрощение </a:t>
            </a:r>
            <a:r>
              <a:rPr lang="ru-RU" sz="2000" dirty="0" smtClean="0">
                <a:ea typeface="Calibri"/>
                <a:cs typeface="Times New Roman"/>
              </a:rPr>
              <a:t>общения </a:t>
            </a:r>
            <a:r>
              <a:rPr lang="ru-RU" sz="2000" dirty="0" smtClean="0">
                <a:ea typeface="Calibri"/>
                <a:cs typeface="Times New Roman"/>
              </a:rPr>
              <a:t>между соискателем и работодателем</a:t>
            </a: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 smtClean="0">
              <a:ea typeface="Calibri"/>
              <a:cs typeface="Times New Roman"/>
            </a:endParaRP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•   Размещение собственных текстов (постов), в том числе отзывов </a:t>
            </a:r>
            <a:r>
              <a:rPr lang="ru-RU" sz="2000" dirty="0"/>
              <a:t>о работодателях и работе в </a:t>
            </a:r>
            <a:r>
              <a:rPr lang="ru-RU" sz="2000" dirty="0" smtClean="0"/>
              <a:t>целом</a:t>
            </a: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>
              <a:ea typeface="Calibri"/>
              <a:cs typeface="Times New Roman"/>
            </a:endParaRP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•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ru-RU" sz="2000" dirty="0" smtClean="0"/>
              <a:t>Создание тематических групп и общение в них </a:t>
            </a: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 smtClean="0"/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•</a:t>
            </a:r>
            <a:r>
              <a:rPr lang="ru-RU" sz="2000" dirty="0"/>
              <a:t> </a:t>
            </a:r>
            <a:r>
              <a:rPr lang="ru-RU" sz="2000" dirty="0" smtClean="0"/>
              <a:t>Обсуждение новостей, выбор интересных публикаций и уведомлений, возможность оставлять комментарии и делиться публикациями с друзьями</a:t>
            </a: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 smtClean="0"/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•    Осуществление поиска образовательных организаций России</a:t>
            </a: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/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• Осуществление поиска рабочего места, в том числе </a:t>
            </a:r>
            <a:r>
              <a:rPr lang="ru-RU" sz="2000" dirty="0"/>
              <a:t>для </a:t>
            </a:r>
            <a:r>
              <a:rPr lang="ru-RU" sz="2000" dirty="0" smtClean="0"/>
              <a:t>прохождения стажировки</a:t>
            </a:r>
            <a:endParaRPr lang="ru-RU" sz="2000" dirty="0"/>
          </a:p>
          <a:p>
            <a:pPr marL="45720" indent="0" algn="just">
              <a:buNone/>
            </a:pPr>
            <a:r>
              <a:rPr lang="ru-RU" sz="2000" dirty="0" smtClean="0"/>
              <a:t>		</a:t>
            </a:r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132856"/>
            <a:ext cx="7272808" cy="223224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effectLst>
                  <a:reflection blurRad="6350" endPos="0" dir="5400000" sy="-100000" algn="bl" rotWithShape="0"/>
                </a:effectLst>
              </a:rPr>
              <a:t>БЛАГОДАРЮ ЗА </a:t>
            </a:r>
            <a:br>
              <a:rPr lang="ru-RU" dirty="0" smtClean="0">
                <a:effectLst>
                  <a:reflection blurRad="6350" endPos="0" dir="5400000" sy="-100000" algn="bl" rotWithShape="0"/>
                </a:effectLst>
              </a:rPr>
            </a:br>
            <a:r>
              <a:rPr lang="ru-RU" dirty="0">
                <a:effectLst>
                  <a:reflection blurRad="6350" endPos="0" dir="5400000" sy="-100000" algn="bl" rotWithShape="0"/>
                </a:effectLst>
              </a:rPr>
              <a:t/>
            </a:r>
            <a:br>
              <a:rPr lang="ru-RU" dirty="0">
                <a:effectLst>
                  <a:reflection blurRad="6350" endPos="0" dir="5400000" sy="-100000" algn="bl" rotWithShape="0"/>
                </a:effectLst>
              </a:rPr>
            </a:br>
            <a:r>
              <a:rPr lang="ru-RU" dirty="0" smtClean="0">
                <a:effectLst>
                  <a:reflection blurRad="6350" endPos="0" dir="5400000" sy="-100000" algn="bl" rotWithShape="0"/>
                </a:effectLst>
              </a:rPr>
              <a:t>ВНИМАНИЕ!</a:t>
            </a:r>
            <a:endParaRPr lang="ru-RU" dirty="0">
              <a:effectLst>
                <a:reflection blurRad="6350" endPos="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5073744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Март 2018 года – запуск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Рострудом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социальной сети деловых контактов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SkillsNet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единого и доступного всем пространства безграничного делового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общения</a:t>
            </a:r>
          </a:p>
          <a:p>
            <a:pPr marL="4572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Организации (работодатели) могут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видеть живой профиль соискателя, а не просто строки в стандартном резюме. Здесь же можно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обсудить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работодателей, плюсы и минусы работы и другие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нюансы – 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этого есть личные сообщения и возможность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создания тематических групп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множеством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участников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 rotWithShape="1">
          <a:blip r:embed="rId3"/>
          <a:srcRect l="-1189" t="7822" r="1189" b="4440"/>
          <a:stretch/>
        </p:blipFill>
        <p:spPr bwMode="auto">
          <a:xfrm>
            <a:off x="899592" y="1556792"/>
            <a:ext cx="7416824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48872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>
                  <a:reflection blurRad="6350" endPos="0" dir="5400000" sy="-100000" algn="bl" rotWithShape="0"/>
                </a:effectLst>
              </a:rPr>
              <a:t>Вход на </a:t>
            </a:r>
            <a:r>
              <a:rPr lang="en-US" sz="3200" dirty="0" err="1" smtClean="0">
                <a:effectLst>
                  <a:reflection blurRad="6350" endPos="0" dir="5400000" sy="-100000" algn="bl" rotWithShape="0"/>
                </a:effectLst>
              </a:rPr>
              <a:t>SkillsNet</a:t>
            </a:r>
            <a:endParaRPr lang="ru-RU" sz="3200" dirty="0">
              <a:effectLst>
                <a:reflection blurRad="6350" endPos="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652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48872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>
                  <a:reflection blurRad="6350" endPos="0" dir="5400000" sy="-100000" algn="bl" rotWithShape="0"/>
                </a:effectLst>
              </a:rPr>
              <a:t>Регистрация на </a:t>
            </a:r>
            <a:r>
              <a:rPr lang="en-US" sz="3200" dirty="0" err="1" smtClean="0">
                <a:effectLst>
                  <a:reflection blurRad="6350" endPos="0" dir="5400000" sy="-100000" algn="bl" rotWithShape="0"/>
                </a:effectLst>
              </a:rPr>
              <a:t>SkillsNet</a:t>
            </a:r>
            <a:endParaRPr lang="ru-RU" sz="3200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1556792"/>
            <a:ext cx="7632848" cy="4536504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/>
          </a:p>
          <a:p>
            <a:pPr marL="45720" indent="0" algn="just">
              <a:buNone/>
            </a:pPr>
            <a:r>
              <a:rPr lang="ru-RU" sz="2000" dirty="0" smtClean="0"/>
              <a:t>		</a:t>
            </a:r>
            <a:endParaRPr lang="ru-RU" sz="2000" dirty="0"/>
          </a:p>
        </p:txBody>
      </p:sp>
      <p:pic>
        <p:nvPicPr>
          <p:cNvPr id="4" name="Рисунок 3" descr="Регистрация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13257"/>
            <a:ext cx="4303935" cy="5218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375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944559" cy="144016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effectLst>
                  <a:reflection blurRad="6350" endPos="0" dir="5400000" sy="-100000" algn="bl" rotWithShape="0"/>
                </a:effectLst>
              </a:rPr>
              <a:t>Заполнение профиля участника</a:t>
            </a:r>
            <a:endParaRPr lang="ru-RU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2204864"/>
            <a:ext cx="7344816" cy="367240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sz="2400" dirty="0" smtClean="0">
                <a:solidFill>
                  <a:schemeClr val="tx1"/>
                </a:solidFill>
              </a:rPr>
              <a:t>Личные данные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   Контакты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   Опыт работы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Образование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Ключевые и желаемые навыки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   </a:t>
            </a:r>
            <a:r>
              <a:rPr lang="ru-RU" sz="2400" dirty="0" smtClean="0">
                <a:solidFill>
                  <a:schemeClr val="tx1"/>
                </a:solidFill>
              </a:rPr>
              <a:t>Желаемые </a:t>
            </a:r>
            <a:r>
              <a:rPr lang="ru-RU" sz="2400" dirty="0">
                <a:solidFill>
                  <a:schemeClr val="tx1"/>
                </a:solidFill>
              </a:rPr>
              <a:t>навыки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Достижения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944559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effectLst>
                  <a:reflection blurRad="6350" endPos="0" dir="5400000" sy="-100000" algn="bl" rotWithShape="0"/>
                </a:effectLst>
              </a:rPr>
              <a:t>Профиль участника</a:t>
            </a:r>
            <a:endParaRPr lang="ru-RU" dirty="0">
              <a:effectLst>
                <a:reflection blurRad="6350" endPos="0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19336" t="9028" r="18359" b="28471"/>
          <a:stretch/>
        </p:blipFill>
        <p:spPr bwMode="auto">
          <a:xfrm>
            <a:off x="971600" y="1628800"/>
            <a:ext cx="7416824" cy="4248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6844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48872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>
                  <a:reflection blurRad="6350" endPos="0" dir="5400000" sy="-100000" algn="bl" rotWithShape="0"/>
                </a:effectLst>
              </a:rPr>
              <a:t>Возможности после регистрации</a:t>
            </a:r>
            <a:endParaRPr lang="ru-RU" sz="3200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1340768"/>
            <a:ext cx="7632848" cy="4896544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000" dirty="0" smtClean="0"/>
              <a:t>		</a:t>
            </a:r>
            <a:endParaRPr lang="ru-RU" sz="200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18499" t="9172" r="54213" b="54363"/>
          <a:stretch/>
        </p:blipFill>
        <p:spPr bwMode="auto">
          <a:xfrm>
            <a:off x="899592" y="1412776"/>
            <a:ext cx="7416824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815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48872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>
                  <a:reflection blurRad="6350" endPos="0" dir="5400000" sy="-100000" algn="bl" rotWithShape="0"/>
                </a:effectLst>
              </a:rPr>
              <a:t>Поиск пользователей</a:t>
            </a:r>
            <a:endParaRPr lang="ru-RU" sz="3200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99592" y="1340768"/>
            <a:ext cx="7632848" cy="4896544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000" dirty="0" smtClean="0"/>
              <a:t>		</a:t>
            </a:r>
            <a:endParaRPr lang="ru-RU" sz="2000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28779" t="6977" r="29243" b="42918"/>
          <a:stretch/>
        </p:blipFill>
        <p:spPr bwMode="auto">
          <a:xfrm>
            <a:off x="683568" y="1268760"/>
            <a:ext cx="7560840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6554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48872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>
                  <a:reflection blurRad="6350" endPos="0" dir="5400000" sy="-100000" algn="bl" rotWithShape="0"/>
                </a:effectLst>
              </a:rPr>
              <a:t>Поиск организаций</a:t>
            </a:r>
            <a:endParaRPr lang="ru-RU" sz="3200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1340768"/>
            <a:ext cx="7632848" cy="4896544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000" dirty="0" smtClean="0"/>
              <a:t>		</a:t>
            </a:r>
            <a:endParaRPr lang="ru-RU" sz="200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22713" t="16490" r="23296" b="12685"/>
          <a:stretch/>
        </p:blipFill>
        <p:spPr bwMode="auto">
          <a:xfrm>
            <a:off x="611560" y="1124744"/>
            <a:ext cx="7560840" cy="4896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790403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271</TotalTime>
  <Words>263</Words>
  <Application>Microsoft Office PowerPoint</Application>
  <PresentationFormat>Экран (4:3)</PresentationFormat>
  <Paragraphs>65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Социальная сеть деловых контактов SkillsNet (www.SkillsNet.ru)</vt:lpstr>
      <vt:lpstr>Презентация PowerPoint</vt:lpstr>
      <vt:lpstr>Вход на SkillsNet</vt:lpstr>
      <vt:lpstr>Регистрация на SkillsNet</vt:lpstr>
      <vt:lpstr>Заполнение профиля участника</vt:lpstr>
      <vt:lpstr>Профиль участника</vt:lpstr>
      <vt:lpstr>Возможности после регистрации</vt:lpstr>
      <vt:lpstr>Поиск пользователей</vt:lpstr>
      <vt:lpstr>Поиск организаций</vt:lpstr>
      <vt:lpstr>Профиль организации</vt:lpstr>
      <vt:lpstr>Вакансии компании</vt:lpstr>
      <vt:lpstr>Поиск образовательных организаций</vt:lpstr>
      <vt:lpstr>Поиск тематических групп</vt:lpstr>
      <vt:lpstr>Создание группы</vt:lpstr>
      <vt:lpstr>Страница группы</vt:lpstr>
      <vt:lpstr>Размещение публикации (поста)</vt:lpstr>
      <vt:lpstr>Прочие возможности</vt:lpstr>
      <vt:lpstr>Преимущества SkillsNet</vt:lpstr>
      <vt:lpstr>БЛАГОДАРЮ ЗА 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 проекта</dc:title>
  <dc:creator>Красникова Ирина Андреевна</dc:creator>
  <cp:lastModifiedBy>Красникова Ирина Андреевна</cp:lastModifiedBy>
  <cp:revision>35</cp:revision>
  <cp:lastPrinted>2019-02-20T04:17:52Z</cp:lastPrinted>
  <dcterms:modified xsi:type="dcterms:W3CDTF">2019-02-20T04:26:58Z</dcterms:modified>
</cp:coreProperties>
</file>